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8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8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1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6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6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4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2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389E6CF-7EF3-E842-A948-A996BDCFF8FF}"/>
              </a:ext>
            </a:extLst>
          </p:cNvPr>
          <p:cNvGrpSpPr/>
          <p:nvPr/>
        </p:nvGrpSpPr>
        <p:grpSpPr>
          <a:xfrm>
            <a:off x="1244315" y="7898742"/>
            <a:ext cx="7284358" cy="12312382"/>
            <a:chOff x="390875" y="461622"/>
            <a:chExt cx="7284358" cy="123123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6648365-0BD1-8A4A-B952-ADD75F42E190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4093908-DF75-194B-A808-B80C786FA11D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924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6</cp:revision>
  <dcterms:created xsi:type="dcterms:W3CDTF">2019-03-27T14:27:31Z</dcterms:created>
  <dcterms:modified xsi:type="dcterms:W3CDTF">2019-10-02T12:27:26Z</dcterms:modified>
</cp:coreProperties>
</file>