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512064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21" d="100"/>
          <a:sy n="21" d="100"/>
        </p:scale>
        <p:origin x="202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480" y="6285233"/>
            <a:ext cx="43525440" cy="13370560"/>
          </a:xfrm>
        </p:spPr>
        <p:txBody>
          <a:bodyPr anchor="b"/>
          <a:lstStyle>
            <a:lvl1pPr algn="ctr"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20171413"/>
            <a:ext cx="38404800" cy="9272267"/>
          </a:xfrm>
        </p:spPr>
        <p:txBody>
          <a:bodyPr/>
          <a:lstStyle>
            <a:lvl1pPr marL="0" indent="0" algn="ctr">
              <a:buNone/>
              <a:defRPr sz="13440"/>
            </a:lvl1pPr>
            <a:lvl2pPr marL="2560320" indent="0" algn="ctr">
              <a:buNone/>
              <a:defRPr sz="11200"/>
            </a:lvl2pPr>
            <a:lvl3pPr marL="5120640" indent="0" algn="ctr">
              <a:buNone/>
              <a:defRPr sz="10080"/>
            </a:lvl3pPr>
            <a:lvl4pPr marL="7680960" indent="0" algn="ctr">
              <a:buNone/>
              <a:defRPr sz="8960"/>
            </a:lvl4pPr>
            <a:lvl5pPr marL="10241280" indent="0" algn="ctr">
              <a:buNone/>
              <a:defRPr sz="8960"/>
            </a:lvl5pPr>
            <a:lvl6pPr marL="12801600" indent="0" algn="ctr">
              <a:buNone/>
              <a:defRPr sz="8960"/>
            </a:lvl6pPr>
            <a:lvl7pPr marL="15361920" indent="0" algn="ctr">
              <a:buNone/>
              <a:defRPr sz="8960"/>
            </a:lvl7pPr>
            <a:lvl8pPr marL="17922240" indent="0" algn="ctr">
              <a:buNone/>
              <a:defRPr sz="8960"/>
            </a:lvl8pPr>
            <a:lvl9pPr marL="20482560" indent="0" algn="ctr">
              <a:buNone/>
              <a:defRPr sz="89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7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2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3" y="2044700"/>
            <a:ext cx="1104138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3" y="2044700"/>
            <a:ext cx="3248406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480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29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3" y="9574541"/>
            <a:ext cx="44165520" cy="15975327"/>
          </a:xfrm>
        </p:spPr>
        <p:txBody>
          <a:bodyPr anchor="b"/>
          <a:lstStyle>
            <a:lvl1pPr>
              <a:defRPr sz="3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3" y="25701001"/>
            <a:ext cx="44165520" cy="8401047"/>
          </a:xfrm>
        </p:spPr>
        <p:txBody>
          <a:bodyPr/>
          <a:lstStyle>
            <a:lvl1pPr marL="0" indent="0">
              <a:buNone/>
              <a:defRPr sz="13440">
                <a:solidFill>
                  <a:schemeClr val="tx1"/>
                </a:solidFill>
              </a:defRPr>
            </a:lvl1pPr>
            <a:lvl2pPr marL="256032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2pPr>
            <a:lvl3pPr marL="512064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3pPr>
            <a:lvl4pPr marL="76809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4pPr>
            <a:lvl5pPr marL="1024128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5pPr>
            <a:lvl6pPr marL="1280160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6pPr>
            <a:lvl7pPr marL="1536192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7pPr>
            <a:lvl8pPr marL="1792224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8pPr>
            <a:lvl9pPr marL="20482560" indent="0">
              <a:buNone/>
              <a:defRPr sz="8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21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10223500"/>
            <a:ext cx="217627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66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044708"/>
            <a:ext cx="441655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5" y="9414513"/>
            <a:ext cx="21662704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5" y="14028420"/>
            <a:ext cx="2166270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3" y="9414513"/>
            <a:ext cx="21769390" cy="4613907"/>
          </a:xfrm>
        </p:spPr>
        <p:txBody>
          <a:bodyPr anchor="b"/>
          <a:lstStyle>
            <a:lvl1pPr marL="0" indent="0">
              <a:buNone/>
              <a:defRPr sz="13440" b="1"/>
            </a:lvl1pPr>
            <a:lvl2pPr marL="2560320" indent="0">
              <a:buNone/>
              <a:defRPr sz="11200" b="1"/>
            </a:lvl2pPr>
            <a:lvl3pPr marL="5120640" indent="0">
              <a:buNone/>
              <a:defRPr sz="10080" b="1"/>
            </a:lvl3pPr>
            <a:lvl4pPr marL="7680960" indent="0">
              <a:buNone/>
              <a:defRPr sz="8960" b="1"/>
            </a:lvl4pPr>
            <a:lvl5pPr marL="10241280" indent="0">
              <a:buNone/>
              <a:defRPr sz="8960" b="1"/>
            </a:lvl5pPr>
            <a:lvl6pPr marL="12801600" indent="0">
              <a:buNone/>
              <a:defRPr sz="8960" b="1"/>
            </a:lvl6pPr>
            <a:lvl7pPr marL="15361920" indent="0">
              <a:buNone/>
              <a:defRPr sz="8960" b="1"/>
            </a:lvl7pPr>
            <a:lvl8pPr marL="17922240" indent="0">
              <a:buNone/>
              <a:defRPr sz="8960" b="1"/>
            </a:lvl8pPr>
            <a:lvl9pPr marL="20482560" indent="0">
              <a:buNone/>
              <a:defRPr sz="8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3" y="14028420"/>
            <a:ext cx="21769390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6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4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2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5529588"/>
            <a:ext cx="25923240" cy="27292300"/>
          </a:xfrm>
        </p:spPr>
        <p:txBody>
          <a:bodyPr/>
          <a:lstStyle>
            <a:lvl1pPr>
              <a:defRPr sz="17920"/>
            </a:lvl1pPr>
            <a:lvl2pPr>
              <a:defRPr sz="15680"/>
            </a:lvl2pPr>
            <a:lvl3pPr>
              <a:defRPr sz="1344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24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2560320"/>
            <a:ext cx="16515397" cy="8961120"/>
          </a:xfrm>
        </p:spPr>
        <p:txBody>
          <a:bodyPr anchor="b"/>
          <a:lstStyle>
            <a:lvl1pPr>
              <a:defRPr sz="17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5529588"/>
            <a:ext cx="25923240" cy="27292300"/>
          </a:xfrm>
        </p:spPr>
        <p:txBody>
          <a:bodyPr anchor="t"/>
          <a:lstStyle>
            <a:lvl1pPr marL="0" indent="0">
              <a:buNone/>
              <a:defRPr sz="17920"/>
            </a:lvl1pPr>
            <a:lvl2pPr marL="2560320" indent="0">
              <a:buNone/>
              <a:defRPr sz="15680"/>
            </a:lvl2pPr>
            <a:lvl3pPr marL="5120640" indent="0">
              <a:buNone/>
              <a:defRPr sz="13440"/>
            </a:lvl3pPr>
            <a:lvl4pPr marL="7680960" indent="0">
              <a:buNone/>
              <a:defRPr sz="11200"/>
            </a:lvl4pPr>
            <a:lvl5pPr marL="10241280" indent="0">
              <a:buNone/>
              <a:defRPr sz="11200"/>
            </a:lvl5pPr>
            <a:lvl6pPr marL="12801600" indent="0">
              <a:buNone/>
              <a:defRPr sz="11200"/>
            </a:lvl6pPr>
            <a:lvl7pPr marL="15361920" indent="0">
              <a:buNone/>
              <a:defRPr sz="11200"/>
            </a:lvl7pPr>
            <a:lvl8pPr marL="17922240" indent="0">
              <a:buNone/>
              <a:defRPr sz="11200"/>
            </a:lvl8pPr>
            <a:lvl9pPr marL="20482560" indent="0">
              <a:buNone/>
              <a:defRPr sz="1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0" y="11521440"/>
            <a:ext cx="16515397" cy="21344893"/>
          </a:xfrm>
        </p:spPr>
        <p:txBody>
          <a:bodyPr/>
          <a:lstStyle>
            <a:lvl1pPr marL="0" indent="0">
              <a:buNone/>
              <a:defRPr sz="8960"/>
            </a:lvl1pPr>
            <a:lvl2pPr marL="2560320" indent="0">
              <a:buNone/>
              <a:defRPr sz="7840"/>
            </a:lvl2pPr>
            <a:lvl3pPr marL="5120640" indent="0">
              <a:buNone/>
              <a:defRPr sz="6720"/>
            </a:lvl3pPr>
            <a:lvl4pPr marL="7680960" indent="0">
              <a:buNone/>
              <a:defRPr sz="5600"/>
            </a:lvl4pPr>
            <a:lvl5pPr marL="10241280" indent="0">
              <a:buNone/>
              <a:defRPr sz="5600"/>
            </a:lvl5pPr>
            <a:lvl6pPr marL="12801600" indent="0">
              <a:buNone/>
              <a:defRPr sz="5600"/>
            </a:lvl6pPr>
            <a:lvl7pPr marL="15361920" indent="0">
              <a:buNone/>
              <a:defRPr sz="5600"/>
            </a:lvl7pPr>
            <a:lvl8pPr marL="17922240" indent="0">
              <a:buNone/>
              <a:defRPr sz="5600"/>
            </a:lvl8pPr>
            <a:lvl9pPr marL="20482560" indent="0">
              <a:buNone/>
              <a:defRPr sz="5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3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2044708"/>
            <a:ext cx="441655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10223500"/>
            <a:ext cx="441655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6E43E-841A-CD4D-AECE-6482DA68F8A3}" type="datetimeFigureOut">
              <a:rPr lang="en-US" smtClean="0"/>
              <a:t>10/2/19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5595568"/>
            <a:ext cx="172821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35595568"/>
            <a:ext cx="115214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48340-E88A-B842-B5F4-798881ACE1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777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120640" rtl="0" eaLnBrk="1" latinLnBrk="0" hangingPunct="1">
        <a:lnSpc>
          <a:spcPct val="90000"/>
        </a:lnSpc>
        <a:spcBef>
          <a:spcPct val="0"/>
        </a:spcBef>
        <a:buNone/>
        <a:defRPr sz="24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0160" indent="-1280160" algn="l" defTabSz="5120640" rtl="0" eaLnBrk="1" latinLnBrk="0" hangingPunct="1">
        <a:lnSpc>
          <a:spcPct val="90000"/>
        </a:lnSpc>
        <a:spcBef>
          <a:spcPts val="5600"/>
        </a:spcBef>
        <a:buFont typeface="Arial" panose="020B0604020202020204" pitchFamily="34" charset="0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89611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408176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664208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0" indent="-1280160" algn="l" defTabSz="5120640" rtl="0" eaLnBrk="1" latinLnBrk="0" hangingPunct="1">
        <a:lnSpc>
          <a:spcPct val="90000"/>
        </a:lnSpc>
        <a:spcBef>
          <a:spcPts val="28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51206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4pPr>
      <a:lvl5pPr marL="1024128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5pPr>
      <a:lvl6pPr marL="1280160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6pPr>
      <a:lvl7pPr marL="1536192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7pPr>
      <a:lvl8pPr marL="1792224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8pPr>
      <a:lvl9pPr marL="20482560" algn="l" defTabSz="5120640" rtl="0" eaLnBrk="1" latinLnBrk="0" hangingPunct="1">
        <a:defRPr sz="10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287AB14A-1C08-7E48-B933-D5855C669766}"/>
              </a:ext>
            </a:extLst>
          </p:cNvPr>
          <p:cNvGrpSpPr/>
          <p:nvPr/>
        </p:nvGrpSpPr>
        <p:grpSpPr>
          <a:xfrm>
            <a:off x="1244315" y="7898742"/>
            <a:ext cx="7284358" cy="12312382"/>
            <a:chOff x="390875" y="461622"/>
            <a:chExt cx="7284358" cy="1231238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C710A87D-6FFA-F549-906E-C9F0E155E448}"/>
                </a:ext>
              </a:extLst>
            </p:cNvPr>
            <p:cNvSpPr txBox="1"/>
            <p:nvPr/>
          </p:nvSpPr>
          <p:spPr>
            <a:xfrm>
              <a:off x="390875" y="461622"/>
              <a:ext cx="546816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b="1" dirty="0">
                  <a:latin typeface="Univers" panose="020B0503020202020204" pitchFamily="34" charset="0"/>
                </a:rPr>
                <a:t>ULM Style Guide Colors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A6A284B-B836-AD4E-8D73-803641345B20}"/>
                </a:ext>
              </a:extLst>
            </p:cNvPr>
            <p:cNvSpPr txBox="1"/>
            <p:nvPr/>
          </p:nvSpPr>
          <p:spPr>
            <a:xfrm>
              <a:off x="642026" y="1478604"/>
              <a:ext cx="7033207" cy="112954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>
                  <a:latin typeface="Garamond" panose="02020404030301010803" pitchFamily="18" charset="0"/>
                </a:rPr>
                <a:t>Primary Colors:  </a:t>
              </a:r>
            </a:p>
            <a:p>
              <a:r>
                <a:rPr lang="en-US" sz="2800" dirty="0">
                  <a:solidFill>
                    <a:srgbClr val="862633"/>
                  </a:solidFill>
                  <a:latin typeface="Garamond" panose="02020404030301010803" pitchFamily="18" charset="0"/>
                </a:rPr>
                <a:t>Warhawk (Maroon) - #840029; RGB – 134/0/41</a:t>
              </a:r>
            </a:p>
            <a:p>
              <a:endParaRPr lang="en-US" sz="2800" dirty="0">
                <a:solidFill>
                  <a:srgbClr val="862633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AAA00"/>
                  </a:solidFill>
                  <a:latin typeface="Garamond" panose="02020404030301010803" pitchFamily="18" charset="0"/>
                </a:rPr>
                <a:t>Heritage Gold - #FDB913; RGB – 253/185/19</a:t>
              </a:r>
            </a:p>
            <a:p>
              <a:endParaRPr lang="en-US" sz="2800" dirty="0">
                <a:solidFill>
                  <a:srgbClr val="63666A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Secondary Colors:</a:t>
              </a:r>
            </a:p>
            <a:p>
              <a:r>
                <a:rPr lang="en-US" sz="2800" dirty="0">
                  <a:solidFill>
                    <a:srgbClr val="63666A"/>
                  </a:solidFill>
                  <a:latin typeface="Garamond" panose="02020404030301010803" pitchFamily="18" charset="0"/>
                </a:rPr>
                <a:t>Dark Grey - #646469; RGB – 100/101/105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A9A8A9"/>
                  </a:solidFill>
                  <a:latin typeface="Garamond" panose="02020404030301010803" pitchFamily="18" charset="0"/>
                </a:rPr>
                <a:t>Mid Dark Grey - #a9a8a9; RGB – 169/168/169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C8C9C7"/>
                  </a:solidFill>
                  <a:latin typeface="Garamond" panose="02020404030301010803" pitchFamily="18" charset="0"/>
                </a:rPr>
                <a:t>Mid Light Grey - #c8c9c7; RGB – 200/201/199</a:t>
              </a:r>
            </a:p>
            <a:p>
              <a:endParaRPr lang="en-US" sz="2800" dirty="0">
                <a:solidFill>
                  <a:srgbClr val="C8C9C7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DAD8D6"/>
                  </a:solidFill>
                  <a:latin typeface="Garamond" panose="02020404030301010803" pitchFamily="18" charset="0"/>
                </a:rPr>
                <a:t>Light Grey - #dad8d6; RGB – 219/217/214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BD955A"/>
                  </a:solidFill>
                  <a:latin typeface="Garamond" panose="02020404030301010803" pitchFamily="18" charset="0"/>
                </a:rPr>
                <a:t>Gold – #bd955a; RGB – 190/149/91</a:t>
              </a:r>
            </a:p>
            <a:p>
              <a:endParaRPr lang="en-US" sz="2800" dirty="0">
                <a:solidFill>
                  <a:srgbClr val="BD955A"/>
                </a:solidFill>
                <a:latin typeface="Garamond" panose="02020404030301010803" pitchFamily="18" charset="0"/>
              </a:endParaRPr>
            </a:p>
            <a:p>
              <a:r>
                <a:rPr lang="en-US" sz="2800" dirty="0">
                  <a:solidFill>
                    <a:srgbClr val="EFDBB2"/>
                  </a:solidFill>
                  <a:latin typeface="Garamond" panose="02020404030301010803" pitchFamily="18" charset="0"/>
                </a:rPr>
                <a:t>Bright Gold - #efdbb2; RGB – 239/219/178</a:t>
              </a:r>
            </a:p>
            <a:p>
              <a:endParaRPr lang="en-US" sz="2800" dirty="0">
                <a:solidFill>
                  <a:srgbClr val="A9A8A9"/>
                </a:solidFill>
                <a:latin typeface="Garamond" panose="02020404030301010803" pitchFamily="18" charset="0"/>
              </a:endParaRPr>
            </a:p>
            <a:p>
              <a:r>
                <a:rPr lang="en-US" sz="2800" b="1" dirty="0">
                  <a:latin typeface="Garamond" panose="02020404030301010803" pitchFamily="18" charset="0"/>
                </a:rPr>
                <a:t>Typography:</a:t>
              </a:r>
            </a:p>
            <a:p>
              <a:r>
                <a:rPr lang="en-US" sz="2800" dirty="0">
                  <a:latin typeface="Garamond" panose="02020404030301010803" pitchFamily="18" charset="0"/>
                </a:rPr>
                <a:t>Garamond (Mac/PC) – text </a:t>
              </a:r>
            </a:p>
            <a:p>
              <a:r>
                <a:rPr lang="en-US" sz="2800" dirty="0">
                  <a:latin typeface="Times" pitchFamily="2" charset="0"/>
                </a:rPr>
                <a:t>Times (Mac) - text</a:t>
              </a:r>
            </a:p>
            <a:p>
              <a:r>
                <a: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Times New Roman (PC) – text</a:t>
              </a:r>
            </a:p>
            <a:p>
              <a:endParaRPr lang="en-US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en-US" sz="2800" dirty="0" err="1">
                  <a:latin typeface="Univers" panose="020B0503020202020204" pitchFamily="34" charset="0"/>
                  <a:cs typeface="Times New Roman" panose="02020603050405020304" pitchFamily="18" charset="0"/>
                </a:rPr>
                <a:t>Univers</a:t>
              </a:r>
              <a:r>
                <a:rPr lang="en-US" sz="2800" dirty="0">
                  <a:latin typeface="Univers" panose="020B0503020202020204" pitchFamily="34" charset="0"/>
                  <a:cs typeface="Times New Roman" panose="02020603050405020304" pitchFamily="18" charset="0"/>
                </a:rPr>
                <a:t> (Mac) – Headings</a:t>
              </a:r>
            </a:p>
            <a:p>
              <a:r>
                <a:rPr lang="en-US" sz="2800" dirty="0">
                  <a:latin typeface="Arial" panose="020B0604020202020204" pitchFamily="34" charset="0"/>
                  <a:cs typeface="Arial" panose="020B0604020202020204" pitchFamily="34" charset="0"/>
                </a:rPr>
                <a:t>Arial (Mac/PC) – Headings</a:t>
              </a:r>
            </a:p>
            <a:p>
              <a:r>
                <a:rPr lang="en-US" sz="2800" dirty="0">
                  <a:latin typeface="Helvetica" pitchFamily="2" charset="0"/>
                  <a:cs typeface="Arial" panose="020B0604020202020204" pitchFamily="34" charset="0"/>
                </a:rPr>
                <a:t>Helvetica (Mac) - Headings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4924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1053</TotalTime>
  <Words>129</Words>
  <Application>Microsoft Macintosh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Helvetica</vt:lpstr>
      <vt:lpstr>Times</vt:lpstr>
      <vt:lpstr>Times New Roman</vt:lpstr>
      <vt:lpstr>Univers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Marcia Wells</dc:creator>
  <cp:lastModifiedBy>Marcia Wells</cp:lastModifiedBy>
  <cp:revision>9</cp:revision>
  <dcterms:created xsi:type="dcterms:W3CDTF">2019-03-27T14:27:31Z</dcterms:created>
  <dcterms:modified xsi:type="dcterms:W3CDTF">2019-10-02T12:30:03Z</dcterms:modified>
</cp:coreProperties>
</file>