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60" r:id="rId2"/>
    <p:sldId id="258" r:id="rId3"/>
    <p:sldId id="261" r:id="rId4"/>
    <p:sldId id="262" r:id="rId5"/>
    <p:sldId id="263" r:id="rId6"/>
    <p:sldId id="266" r:id="rId7"/>
    <p:sldId id="267" r:id="rId8"/>
    <p:sldId id="277" r:id="rId9"/>
    <p:sldId id="278" r:id="rId10"/>
    <p:sldId id="268" r:id="rId11"/>
    <p:sldId id="270" r:id="rId12"/>
    <p:sldId id="284" r:id="rId13"/>
    <p:sldId id="279" r:id="rId14"/>
    <p:sldId id="280" r:id="rId15"/>
    <p:sldId id="281" r:id="rId16"/>
    <p:sldId id="282" r:id="rId17"/>
    <p:sldId id="28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03"/>
    <p:restoredTop sz="94694"/>
  </p:normalViewPr>
  <p:slideViewPr>
    <p:cSldViewPr snapToGrid="0">
      <p:cViewPr varScale="1">
        <p:scale>
          <a:sx n="73" d="100"/>
          <a:sy n="73" d="100"/>
        </p:scale>
        <p:origin x="200" y="1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6BFD8C-8CCA-2549-8BB8-043A1C5C45BE}" type="datetimeFigureOut">
              <a:rPr lang="en-US" smtClean="0"/>
              <a:t>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5EE8D7-4B00-E547-8A89-DD0A4BA80CDF}" type="slidenum">
              <a:rPr lang="en-US" smtClean="0"/>
              <a:t>‹#›</a:t>
            </a:fld>
            <a:endParaRPr lang="en-US"/>
          </a:p>
        </p:txBody>
      </p:sp>
    </p:spTree>
    <p:extLst>
      <p:ext uri="{BB962C8B-B14F-4D97-AF65-F5344CB8AC3E}">
        <p14:creationId xmlns:p14="http://schemas.microsoft.com/office/powerpoint/2010/main" val="3930577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D3DCA-7F02-FBB0-0432-C920F60C33D6}"/>
              </a:ext>
            </a:extLst>
          </p:cNvPr>
          <p:cNvSpPr>
            <a:spLocks noGrp="1"/>
          </p:cNvSpPr>
          <p:nvPr>
            <p:ph type="ctrTitle" hasCustomPrompt="1"/>
          </p:nvPr>
        </p:nvSpPr>
        <p:spPr>
          <a:xfrm>
            <a:off x="360485" y="4448908"/>
            <a:ext cx="11456373" cy="888268"/>
          </a:xfrm>
        </p:spPr>
        <p:txBody>
          <a:bodyPr anchor="b">
            <a:normAutofit/>
          </a:bodyPr>
          <a:lstStyle>
            <a:lvl1pPr marL="0" indent="0" algn="ctr">
              <a:tabLst>
                <a:tab pos="279400" algn="l"/>
              </a:tabLst>
              <a:defRPr sz="4000" b="1">
                <a:solidFill>
                  <a:schemeClr val="tx2"/>
                </a:solidFill>
              </a:defRPr>
            </a:lvl1pPr>
          </a:lstStyle>
          <a:p>
            <a:r>
              <a:rPr lang="en-US" dirty="0"/>
              <a:t>Presentation Title</a:t>
            </a:r>
          </a:p>
        </p:txBody>
      </p:sp>
      <p:sp>
        <p:nvSpPr>
          <p:cNvPr id="3" name="Subtitle 2">
            <a:extLst>
              <a:ext uri="{FF2B5EF4-FFF2-40B4-BE49-F238E27FC236}">
                <a16:creationId xmlns:a16="http://schemas.microsoft.com/office/drawing/2014/main" id="{EFFD4539-7852-801E-112E-154A8717BBD1}"/>
              </a:ext>
            </a:extLst>
          </p:cNvPr>
          <p:cNvSpPr>
            <a:spLocks noGrp="1"/>
          </p:cNvSpPr>
          <p:nvPr>
            <p:ph type="subTitle" idx="1" hasCustomPrompt="1"/>
          </p:nvPr>
        </p:nvSpPr>
        <p:spPr>
          <a:xfrm>
            <a:off x="366346" y="5495193"/>
            <a:ext cx="11444651" cy="545122"/>
          </a:xfrm>
        </p:spPr>
        <p:txBody>
          <a:bodyPr/>
          <a:lstStyle>
            <a:lvl1pPr marL="0" indent="0" algn="ctr">
              <a:buNone/>
              <a:defRPr sz="2400" i="1">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4" name="Date Placeholder 3">
            <a:extLst>
              <a:ext uri="{FF2B5EF4-FFF2-40B4-BE49-F238E27FC236}">
                <a16:creationId xmlns:a16="http://schemas.microsoft.com/office/drawing/2014/main" id="{E472B1EC-1204-5DDF-AA95-C68DC4AF2FE4}"/>
              </a:ext>
            </a:extLst>
          </p:cNvPr>
          <p:cNvSpPr>
            <a:spLocks noGrp="1"/>
          </p:cNvSpPr>
          <p:nvPr>
            <p:ph type="dt" sz="half" idx="10"/>
          </p:nvPr>
        </p:nvSpPr>
        <p:spPr/>
        <p:txBody>
          <a:bodyPr/>
          <a:lstStyle/>
          <a:p>
            <a:fld id="{ECDEFBA6-38F1-4947-A256-4207C2ED08DE}" type="datetime1">
              <a:rPr lang="en-US" smtClean="0"/>
              <a:t>5/20/25</a:t>
            </a:fld>
            <a:endParaRPr lang="en-US"/>
          </a:p>
        </p:txBody>
      </p:sp>
      <p:sp>
        <p:nvSpPr>
          <p:cNvPr id="5" name="Footer Placeholder 4">
            <a:extLst>
              <a:ext uri="{FF2B5EF4-FFF2-40B4-BE49-F238E27FC236}">
                <a16:creationId xmlns:a16="http://schemas.microsoft.com/office/drawing/2014/main" id="{3D5B6F54-D0E6-133E-6172-9E6910CAB028}"/>
              </a:ext>
            </a:extLst>
          </p:cNvPr>
          <p:cNvSpPr>
            <a:spLocks noGrp="1"/>
          </p:cNvSpPr>
          <p:nvPr>
            <p:ph type="ftr" sz="quarter" idx="11"/>
          </p:nvPr>
        </p:nvSpPr>
        <p:spPr/>
        <p:txBody>
          <a:bodyPr/>
          <a:lstStyle/>
          <a:p>
            <a:r>
              <a:rPr lang="en-US" dirty="0"/>
              <a:t>University of Louisiana Monroe / Name of College, School, or Department</a:t>
            </a:r>
          </a:p>
        </p:txBody>
      </p:sp>
      <p:sp>
        <p:nvSpPr>
          <p:cNvPr id="6" name="Slide Number Placeholder 5">
            <a:extLst>
              <a:ext uri="{FF2B5EF4-FFF2-40B4-BE49-F238E27FC236}">
                <a16:creationId xmlns:a16="http://schemas.microsoft.com/office/drawing/2014/main" id="{28679BAC-8533-7C8E-3A6A-DA5279617412}"/>
              </a:ext>
            </a:extLst>
          </p:cNvPr>
          <p:cNvSpPr>
            <a:spLocks noGrp="1"/>
          </p:cNvSpPr>
          <p:nvPr>
            <p:ph type="sldNum" sz="quarter" idx="12"/>
          </p:nvPr>
        </p:nvSpPr>
        <p:spPr/>
        <p:txBody>
          <a:bodyPr/>
          <a:lstStyle/>
          <a:p>
            <a:fld id="{D7873046-1460-A542-9F16-08EC6A4AD1B1}" type="slidenum">
              <a:rPr lang="en-US" smtClean="0"/>
              <a:t>‹#›</a:t>
            </a:fld>
            <a:endParaRPr lang="en-US"/>
          </a:p>
        </p:txBody>
      </p:sp>
      <p:pic>
        <p:nvPicPr>
          <p:cNvPr id="12" name="Graphic 11">
            <a:extLst>
              <a:ext uri="{FF2B5EF4-FFF2-40B4-BE49-F238E27FC236}">
                <a16:creationId xmlns:a16="http://schemas.microsoft.com/office/drawing/2014/main" id="{4C60ABA6-00E5-3A4E-6D7B-68D5EB917C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14294" y="1142137"/>
            <a:ext cx="3148754" cy="3148754"/>
          </a:xfrm>
          <a:prstGeom prst="rect">
            <a:avLst/>
          </a:prstGeom>
        </p:spPr>
      </p:pic>
      <p:sp>
        <p:nvSpPr>
          <p:cNvPr id="13" name="Right Triangle 12">
            <a:extLst>
              <a:ext uri="{FF2B5EF4-FFF2-40B4-BE49-F238E27FC236}">
                <a16:creationId xmlns:a16="http://schemas.microsoft.com/office/drawing/2014/main" id="{B627A19F-D37D-E81C-DEFC-EA088BE8D52C}"/>
              </a:ext>
            </a:extLst>
          </p:cNvPr>
          <p:cNvSpPr/>
          <p:nvPr userDrawn="1"/>
        </p:nvSpPr>
        <p:spPr>
          <a:xfrm rot="18900000">
            <a:off x="5469170" y="-619502"/>
            <a:ext cx="1239002" cy="123900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5867851-2E5E-90A4-F991-4A8D366C20B0}"/>
              </a:ext>
            </a:extLst>
          </p:cNvPr>
          <p:cNvSpPr/>
          <p:nvPr userDrawn="1"/>
        </p:nvSpPr>
        <p:spPr>
          <a:xfrm>
            <a:off x="-1" y="6153469"/>
            <a:ext cx="12192001" cy="457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4150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89B0-83C0-2B2F-9628-F0C7C0857F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A56A53-7A07-7C03-4512-07E01747017F}"/>
              </a:ext>
            </a:extLst>
          </p:cNvPr>
          <p:cNvSpPr>
            <a:spLocks noGrp="1"/>
          </p:cNvSpPr>
          <p:nvPr>
            <p:ph type="dt" sz="half" idx="10"/>
          </p:nvPr>
        </p:nvSpPr>
        <p:spPr/>
        <p:txBody>
          <a:bodyPr/>
          <a:lstStyle/>
          <a:p>
            <a:fld id="{7CA260BA-1BDE-024C-9805-061EB2847EE3}" type="datetime1">
              <a:rPr lang="en-US" smtClean="0"/>
              <a:t>5/20/25</a:t>
            </a:fld>
            <a:endParaRPr lang="en-US"/>
          </a:p>
        </p:txBody>
      </p:sp>
      <p:sp>
        <p:nvSpPr>
          <p:cNvPr id="4" name="Footer Placeholder 3">
            <a:extLst>
              <a:ext uri="{FF2B5EF4-FFF2-40B4-BE49-F238E27FC236}">
                <a16:creationId xmlns:a16="http://schemas.microsoft.com/office/drawing/2014/main" id="{AC03E41B-7E94-6945-CFEC-0ABE88533DC7}"/>
              </a:ext>
            </a:extLst>
          </p:cNvPr>
          <p:cNvSpPr>
            <a:spLocks noGrp="1"/>
          </p:cNvSpPr>
          <p:nvPr>
            <p:ph type="ftr" sz="quarter" idx="11"/>
          </p:nvPr>
        </p:nvSpPr>
        <p:spPr/>
        <p:txBody>
          <a:bodyPr/>
          <a:lstStyle/>
          <a:p>
            <a:r>
              <a:rPr lang="en-US" dirty="0"/>
              <a:t>University of Louisiana Monroe / Name of College, School, or Department</a:t>
            </a:r>
          </a:p>
        </p:txBody>
      </p:sp>
      <p:sp>
        <p:nvSpPr>
          <p:cNvPr id="5" name="Slide Number Placeholder 4">
            <a:extLst>
              <a:ext uri="{FF2B5EF4-FFF2-40B4-BE49-F238E27FC236}">
                <a16:creationId xmlns:a16="http://schemas.microsoft.com/office/drawing/2014/main" id="{3A53D710-9D82-AC64-A902-771ACBB0704E}"/>
              </a:ext>
            </a:extLst>
          </p:cNvPr>
          <p:cNvSpPr>
            <a:spLocks noGrp="1"/>
          </p:cNvSpPr>
          <p:nvPr>
            <p:ph type="sldNum" sz="quarter" idx="12"/>
          </p:nvPr>
        </p:nvSpPr>
        <p:spPr/>
        <p:txBody>
          <a:bodyPr/>
          <a:lstStyle/>
          <a:p>
            <a:fld id="{D7873046-1460-A542-9F16-08EC6A4AD1B1}" type="slidenum">
              <a:rPr lang="en-US" smtClean="0"/>
              <a:t>‹#›</a:t>
            </a:fld>
            <a:endParaRPr lang="en-US"/>
          </a:p>
        </p:txBody>
      </p:sp>
    </p:spTree>
    <p:extLst>
      <p:ext uri="{BB962C8B-B14F-4D97-AF65-F5344CB8AC3E}">
        <p14:creationId xmlns:p14="http://schemas.microsoft.com/office/powerpoint/2010/main" val="1055844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89B0-83C0-2B2F-9628-F0C7C0857F59}"/>
              </a:ext>
            </a:extLst>
          </p:cNvPr>
          <p:cNvSpPr>
            <a:spLocks noGrp="1"/>
          </p:cNvSpPr>
          <p:nvPr>
            <p:ph type="title"/>
          </p:nvPr>
        </p:nvSpPr>
        <p:spPr>
          <a:xfrm>
            <a:off x="360484" y="365125"/>
            <a:ext cx="11471029" cy="1325563"/>
          </a:xfrm>
        </p:spPr>
        <p:txBody>
          <a:bodyPr/>
          <a:lstStyle>
            <a:lvl1pPr algn="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DA56A53-7A07-7C03-4512-07E01747017F}"/>
              </a:ext>
            </a:extLst>
          </p:cNvPr>
          <p:cNvSpPr>
            <a:spLocks noGrp="1"/>
          </p:cNvSpPr>
          <p:nvPr>
            <p:ph type="dt" sz="half" idx="10"/>
          </p:nvPr>
        </p:nvSpPr>
        <p:spPr/>
        <p:txBody>
          <a:bodyPr/>
          <a:lstStyle/>
          <a:p>
            <a:fld id="{D23F9EFA-E2A4-D24C-B878-990AB4AA99F9}" type="datetime1">
              <a:rPr lang="en-US" smtClean="0"/>
              <a:t>5/20/25</a:t>
            </a:fld>
            <a:endParaRPr lang="en-US"/>
          </a:p>
        </p:txBody>
      </p:sp>
      <p:sp>
        <p:nvSpPr>
          <p:cNvPr id="4" name="Footer Placeholder 3">
            <a:extLst>
              <a:ext uri="{FF2B5EF4-FFF2-40B4-BE49-F238E27FC236}">
                <a16:creationId xmlns:a16="http://schemas.microsoft.com/office/drawing/2014/main" id="{AC03E41B-7E94-6945-CFEC-0ABE88533DC7}"/>
              </a:ext>
            </a:extLst>
          </p:cNvPr>
          <p:cNvSpPr>
            <a:spLocks noGrp="1"/>
          </p:cNvSpPr>
          <p:nvPr>
            <p:ph type="ftr" sz="quarter" idx="11"/>
          </p:nvPr>
        </p:nvSpPr>
        <p:spPr/>
        <p:txBody>
          <a:bodyPr/>
          <a:lstStyle/>
          <a:p>
            <a:r>
              <a:rPr lang="en-US"/>
              <a:t>University of Louisiana Monroe / Name of College, School, or Department</a:t>
            </a:r>
          </a:p>
        </p:txBody>
      </p:sp>
      <p:sp>
        <p:nvSpPr>
          <p:cNvPr id="5" name="Slide Number Placeholder 4">
            <a:extLst>
              <a:ext uri="{FF2B5EF4-FFF2-40B4-BE49-F238E27FC236}">
                <a16:creationId xmlns:a16="http://schemas.microsoft.com/office/drawing/2014/main" id="{3A53D710-9D82-AC64-A902-771ACBB0704E}"/>
              </a:ext>
            </a:extLst>
          </p:cNvPr>
          <p:cNvSpPr>
            <a:spLocks noGrp="1"/>
          </p:cNvSpPr>
          <p:nvPr>
            <p:ph type="sldNum" sz="quarter" idx="12"/>
          </p:nvPr>
        </p:nvSpPr>
        <p:spPr/>
        <p:txBody>
          <a:bodyPr/>
          <a:lstStyle/>
          <a:p>
            <a:fld id="{D7873046-1460-A542-9F16-08EC6A4AD1B1}" type="slidenum">
              <a:rPr lang="en-US" smtClean="0"/>
              <a:t>‹#›</a:t>
            </a:fld>
            <a:endParaRPr lang="en-US"/>
          </a:p>
        </p:txBody>
      </p:sp>
      <p:sp>
        <p:nvSpPr>
          <p:cNvPr id="7" name="Text Placeholder 6">
            <a:extLst>
              <a:ext uri="{FF2B5EF4-FFF2-40B4-BE49-F238E27FC236}">
                <a16:creationId xmlns:a16="http://schemas.microsoft.com/office/drawing/2014/main" id="{46B29BA2-DB35-25B0-CB25-07F53F6D644B}"/>
              </a:ext>
            </a:extLst>
          </p:cNvPr>
          <p:cNvSpPr>
            <a:spLocks noGrp="1"/>
          </p:cNvSpPr>
          <p:nvPr>
            <p:ph type="body" sz="quarter" idx="13"/>
          </p:nvPr>
        </p:nvSpPr>
        <p:spPr>
          <a:xfrm>
            <a:off x="360484" y="1690689"/>
            <a:ext cx="11471029" cy="551350"/>
          </a:xfrm>
        </p:spPr>
        <p:txBody>
          <a:bodyPr/>
          <a:lstStyle>
            <a:lvl1pPr algn="l">
              <a:defRPr/>
            </a:lvl1pPr>
          </a:lstStyle>
          <a:p>
            <a:pPr lvl="0"/>
            <a:r>
              <a:rPr lang="en-US"/>
              <a:t>Click to edit Master text styles</a:t>
            </a:r>
          </a:p>
        </p:txBody>
      </p:sp>
    </p:spTree>
    <p:extLst>
      <p:ext uri="{BB962C8B-B14F-4D97-AF65-F5344CB8AC3E}">
        <p14:creationId xmlns:p14="http://schemas.microsoft.com/office/powerpoint/2010/main" val="882097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89B0-83C0-2B2F-9628-F0C7C0857F59}"/>
              </a:ext>
            </a:extLst>
          </p:cNvPr>
          <p:cNvSpPr>
            <a:spLocks noGrp="1"/>
          </p:cNvSpPr>
          <p:nvPr>
            <p:ph type="title" hasCustomPrompt="1"/>
          </p:nvPr>
        </p:nvSpPr>
        <p:spPr>
          <a:xfrm>
            <a:off x="360484" y="1480008"/>
            <a:ext cx="11471029" cy="3830574"/>
          </a:xfrm>
        </p:spPr>
        <p:txBody>
          <a:bodyPr/>
          <a:lstStyle>
            <a:lvl1pPr algn="ctr">
              <a:defRPr b="0" i="1"/>
            </a:lvl1pPr>
          </a:lstStyle>
          <a:p>
            <a:r>
              <a:rPr lang="en-US" dirty="0"/>
              <a:t>Click to edit Quote</a:t>
            </a:r>
          </a:p>
        </p:txBody>
      </p:sp>
      <p:sp>
        <p:nvSpPr>
          <p:cNvPr id="3" name="Date Placeholder 2">
            <a:extLst>
              <a:ext uri="{FF2B5EF4-FFF2-40B4-BE49-F238E27FC236}">
                <a16:creationId xmlns:a16="http://schemas.microsoft.com/office/drawing/2014/main" id="{ADA56A53-7A07-7C03-4512-07E01747017F}"/>
              </a:ext>
            </a:extLst>
          </p:cNvPr>
          <p:cNvSpPr>
            <a:spLocks noGrp="1"/>
          </p:cNvSpPr>
          <p:nvPr>
            <p:ph type="dt" sz="half" idx="10"/>
          </p:nvPr>
        </p:nvSpPr>
        <p:spPr/>
        <p:txBody>
          <a:bodyPr/>
          <a:lstStyle/>
          <a:p>
            <a:fld id="{404BC298-09FB-0F46-964B-28C84D2752FC}" type="datetime1">
              <a:rPr lang="en-US" smtClean="0"/>
              <a:t>5/20/25</a:t>
            </a:fld>
            <a:endParaRPr lang="en-US"/>
          </a:p>
        </p:txBody>
      </p:sp>
      <p:sp>
        <p:nvSpPr>
          <p:cNvPr id="4" name="Footer Placeholder 3">
            <a:extLst>
              <a:ext uri="{FF2B5EF4-FFF2-40B4-BE49-F238E27FC236}">
                <a16:creationId xmlns:a16="http://schemas.microsoft.com/office/drawing/2014/main" id="{AC03E41B-7E94-6945-CFEC-0ABE88533DC7}"/>
              </a:ext>
            </a:extLst>
          </p:cNvPr>
          <p:cNvSpPr>
            <a:spLocks noGrp="1"/>
          </p:cNvSpPr>
          <p:nvPr>
            <p:ph type="ftr" sz="quarter" idx="11"/>
          </p:nvPr>
        </p:nvSpPr>
        <p:spPr/>
        <p:txBody>
          <a:bodyPr/>
          <a:lstStyle/>
          <a:p>
            <a:r>
              <a:rPr lang="en-US"/>
              <a:t>University of Louisiana Monroe / Name of College, School, or Department</a:t>
            </a:r>
          </a:p>
        </p:txBody>
      </p:sp>
      <p:sp>
        <p:nvSpPr>
          <p:cNvPr id="5" name="Slide Number Placeholder 4">
            <a:extLst>
              <a:ext uri="{FF2B5EF4-FFF2-40B4-BE49-F238E27FC236}">
                <a16:creationId xmlns:a16="http://schemas.microsoft.com/office/drawing/2014/main" id="{3A53D710-9D82-AC64-A902-771ACBB0704E}"/>
              </a:ext>
            </a:extLst>
          </p:cNvPr>
          <p:cNvSpPr>
            <a:spLocks noGrp="1"/>
          </p:cNvSpPr>
          <p:nvPr>
            <p:ph type="sldNum" sz="quarter" idx="12"/>
          </p:nvPr>
        </p:nvSpPr>
        <p:spPr/>
        <p:txBody>
          <a:bodyPr/>
          <a:lstStyle/>
          <a:p>
            <a:fld id="{D7873046-1460-A542-9F16-08EC6A4AD1B1}" type="slidenum">
              <a:rPr lang="en-US" smtClean="0"/>
              <a:t>‹#›</a:t>
            </a:fld>
            <a:endParaRPr lang="en-US"/>
          </a:p>
        </p:txBody>
      </p:sp>
      <p:sp>
        <p:nvSpPr>
          <p:cNvPr id="7" name="Text Placeholder 6">
            <a:extLst>
              <a:ext uri="{FF2B5EF4-FFF2-40B4-BE49-F238E27FC236}">
                <a16:creationId xmlns:a16="http://schemas.microsoft.com/office/drawing/2014/main" id="{46B29BA2-DB35-25B0-CB25-07F53F6D644B}"/>
              </a:ext>
            </a:extLst>
          </p:cNvPr>
          <p:cNvSpPr>
            <a:spLocks noGrp="1"/>
          </p:cNvSpPr>
          <p:nvPr>
            <p:ph type="body" sz="quarter" idx="13" hasCustomPrompt="1"/>
          </p:nvPr>
        </p:nvSpPr>
        <p:spPr>
          <a:xfrm>
            <a:off x="360484" y="5310582"/>
            <a:ext cx="11471029" cy="551350"/>
          </a:xfrm>
        </p:spPr>
        <p:txBody>
          <a:bodyPr>
            <a:normAutofit/>
          </a:bodyPr>
          <a:lstStyle>
            <a:lvl1pPr algn="ctr">
              <a:defRPr sz="2000"/>
            </a:lvl1pPr>
          </a:lstStyle>
          <a:p>
            <a:pPr lvl="0"/>
            <a:r>
              <a:rPr lang="en-US" dirty="0"/>
              <a:t>First and Last Name, Title</a:t>
            </a:r>
          </a:p>
        </p:txBody>
      </p:sp>
      <p:sp>
        <p:nvSpPr>
          <p:cNvPr id="9" name="Rectangle 8">
            <a:extLst>
              <a:ext uri="{FF2B5EF4-FFF2-40B4-BE49-F238E27FC236}">
                <a16:creationId xmlns:a16="http://schemas.microsoft.com/office/drawing/2014/main" id="{F64CC0CB-6D9B-706F-92B7-2326781F5380}"/>
              </a:ext>
            </a:extLst>
          </p:cNvPr>
          <p:cNvSpPr/>
          <p:nvPr userDrawn="1"/>
        </p:nvSpPr>
        <p:spPr>
          <a:xfrm>
            <a:off x="-1469" y="6050708"/>
            <a:ext cx="12192001" cy="457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5044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Quote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89B0-83C0-2B2F-9628-F0C7C0857F59}"/>
              </a:ext>
            </a:extLst>
          </p:cNvPr>
          <p:cNvSpPr>
            <a:spLocks noGrp="1"/>
          </p:cNvSpPr>
          <p:nvPr>
            <p:ph type="title" hasCustomPrompt="1"/>
          </p:nvPr>
        </p:nvSpPr>
        <p:spPr>
          <a:xfrm>
            <a:off x="360484" y="1480008"/>
            <a:ext cx="11471029" cy="3830574"/>
          </a:xfrm>
        </p:spPr>
        <p:txBody>
          <a:bodyPr/>
          <a:lstStyle>
            <a:lvl1pPr algn="ctr">
              <a:defRPr b="0" i="1">
                <a:solidFill>
                  <a:schemeClr val="tx1"/>
                </a:solidFill>
              </a:defRPr>
            </a:lvl1pPr>
          </a:lstStyle>
          <a:p>
            <a:r>
              <a:rPr lang="en-US" dirty="0"/>
              <a:t>Click to edit Quote</a:t>
            </a:r>
          </a:p>
        </p:txBody>
      </p:sp>
      <p:sp>
        <p:nvSpPr>
          <p:cNvPr id="3" name="Date Placeholder 2">
            <a:extLst>
              <a:ext uri="{FF2B5EF4-FFF2-40B4-BE49-F238E27FC236}">
                <a16:creationId xmlns:a16="http://schemas.microsoft.com/office/drawing/2014/main" id="{ADA56A53-7A07-7C03-4512-07E01747017F}"/>
              </a:ext>
            </a:extLst>
          </p:cNvPr>
          <p:cNvSpPr>
            <a:spLocks noGrp="1"/>
          </p:cNvSpPr>
          <p:nvPr>
            <p:ph type="dt" sz="half" idx="10"/>
          </p:nvPr>
        </p:nvSpPr>
        <p:spPr/>
        <p:txBody>
          <a:bodyPr/>
          <a:lstStyle/>
          <a:p>
            <a:fld id="{E1E2B560-2DA1-9A42-A795-34ACE03AE207}" type="datetime1">
              <a:rPr lang="en-US" smtClean="0"/>
              <a:t>5/20/25</a:t>
            </a:fld>
            <a:endParaRPr lang="en-US"/>
          </a:p>
        </p:txBody>
      </p:sp>
      <p:sp>
        <p:nvSpPr>
          <p:cNvPr id="4" name="Footer Placeholder 3">
            <a:extLst>
              <a:ext uri="{FF2B5EF4-FFF2-40B4-BE49-F238E27FC236}">
                <a16:creationId xmlns:a16="http://schemas.microsoft.com/office/drawing/2014/main" id="{AC03E41B-7E94-6945-CFEC-0ABE88533DC7}"/>
              </a:ext>
            </a:extLst>
          </p:cNvPr>
          <p:cNvSpPr>
            <a:spLocks noGrp="1"/>
          </p:cNvSpPr>
          <p:nvPr>
            <p:ph type="ftr" sz="quarter" idx="11"/>
          </p:nvPr>
        </p:nvSpPr>
        <p:spPr/>
        <p:txBody>
          <a:bodyPr/>
          <a:lstStyle/>
          <a:p>
            <a:r>
              <a:rPr lang="en-US"/>
              <a:t>University of Louisiana Monroe / Name of College, School, or Department</a:t>
            </a:r>
          </a:p>
        </p:txBody>
      </p:sp>
      <p:sp>
        <p:nvSpPr>
          <p:cNvPr id="5" name="Slide Number Placeholder 4">
            <a:extLst>
              <a:ext uri="{FF2B5EF4-FFF2-40B4-BE49-F238E27FC236}">
                <a16:creationId xmlns:a16="http://schemas.microsoft.com/office/drawing/2014/main" id="{3A53D710-9D82-AC64-A902-771ACBB0704E}"/>
              </a:ext>
            </a:extLst>
          </p:cNvPr>
          <p:cNvSpPr>
            <a:spLocks noGrp="1"/>
          </p:cNvSpPr>
          <p:nvPr>
            <p:ph type="sldNum" sz="quarter" idx="12"/>
          </p:nvPr>
        </p:nvSpPr>
        <p:spPr/>
        <p:txBody>
          <a:bodyPr/>
          <a:lstStyle/>
          <a:p>
            <a:fld id="{D7873046-1460-A542-9F16-08EC6A4AD1B1}" type="slidenum">
              <a:rPr lang="en-US" smtClean="0"/>
              <a:t>‹#›</a:t>
            </a:fld>
            <a:endParaRPr lang="en-US"/>
          </a:p>
        </p:txBody>
      </p:sp>
      <p:sp>
        <p:nvSpPr>
          <p:cNvPr id="7" name="Text Placeholder 6">
            <a:extLst>
              <a:ext uri="{FF2B5EF4-FFF2-40B4-BE49-F238E27FC236}">
                <a16:creationId xmlns:a16="http://schemas.microsoft.com/office/drawing/2014/main" id="{46B29BA2-DB35-25B0-CB25-07F53F6D644B}"/>
              </a:ext>
            </a:extLst>
          </p:cNvPr>
          <p:cNvSpPr>
            <a:spLocks noGrp="1"/>
          </p:cNvSpPr>
          <p:nvPr>
            <p:ph type="body" sz="quarter" idx="13" hasCustomPrompt="1"/>
          </p:nvPr>
        </p:nvSpPr>
        <p:spPr>
          <a:xfrm>
            <a:off x="360484" y="5310582"/>
            <a:ext cx="11471029" cy="551350"/>
          </a:xfrm>
        </p:spPr>
        <p:txBody>
          <a:bodyPr>
            <a:normAutofit/>
          </a:bodyPr>
          <a:lstStyle>
            <a:lvl1pPr algn="ctr">
              <a:defRPr sz="2000">
                <a:solidFill>
                  <a:schemeClr val="accent5"/>
                </a:solidFill>
              </a:defRPr>
            </a:lvl1pPr>
          </a:lstStyle>
          <a:p>
            <a:pPr lvl="0"/>
            <a:r>
              <a:rPr lang="en-US" dirty="0"/>
              <a:t>First and Last Name, Title</a:t>
            </a:r>
          </a:p>
        </p:txBody>
      </p:sp>
      <p:sp>
        <p:nvSpPr>
          <p:cNvPr id="9" name="Rectangle 8">
            <a:extLst>
              <a:ext uri="{FF2B5EF4-FFF2-40B4-BE49-F238E27FC236}">
                <a16:creationId xmlns:a16="http://schemas.microsoft.com/office/drawing/2014/main" id="{F64CC0CB-6D9B-706F-92B7-2326781F5380}"/>
              </a:ext>
            </a:extLst>
          </p:cNvPr>
          <p:cNvSpPr/>
          <p:nvPr userDrawn="1"/>
        </p:nvSpPr>
        <p:spPr>
          <a:xfrm>
            <a:off x="-1469" y="6050708"/>
            <a:ext cx="12192001" cy="457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26F30D41-DB4B-0033-2373-4E7ACA11821C}"/>
              </a:ext>
            </a:extLst>
          </p:cNvPr>
          <p:cNvSpPr/>
          <p:nvPr userDrawn="1"/>
        </p:nvSpPr>
        <p:spPr>
          <a:xfrm rot="10800000">
            <a:off x="10618177" y="0"/>
            <a:ext cx="1573823" cy="1573823"/>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logo with a bird and a letter&#10;&#10;Description automatically generated">
            <a:extLst>
              <a:ext uri="{FF2B5EF4-FFF2-40B4-BE49-F238E27FC236}">
                <a16:creationId xmlns:a16="http://schemas.microsoft.com/office/drawing/2014/main" id="{8390EE8A-3027-E0C9-710D-450F74AA11EA}"/>
              </a:ext>
            </a:extLst>
          </p:cNvPr>
          <p:cNvPicPr>
            <a:picLocks noChangeAspect="1"/>
          </p:cNvPicPr>
          <p:nvPr userDrawn="1"/>
        </p:nvPicPr>
        <p:blipFill>
          <a:blip r:embed="rId2"/>
          <a:stretch>
            <a:fillRect/>
          </a:stretch>
        </p:blipFill>
        <p:spPr>
          <a:xfrm>
            <a:off x="10798770" y="180593"/>
            <a:ext cx="1212636" cy="1212636"/>
          </a:xfrm>
          <a:prstGeom prst="rect">
            <a:avLst/>
          </a:prstGeom>
        </p:spPr>
      </p:pic>
    </p:spTree>
    <p:extLst>
      <p:ext uri="{BB962C8B-B14F-4D97-AF65-F5344CB8AC3E}">
        <p14:creationId xmlns:p14="http://schemas.microsoft.com/office/powerpoint/2010/main" val="1152831907"/>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8A5321-27D3-1728-7FBB-6DDE7DE7707A}"/>
              </a:ext>
            </a:extLst>
          </p:cNvPr>
          <p:cNvSpPr>
            <a:spLocks noGrp="1"/>
          </p:cNvSpPr>
          <p:nvPr>
            <p:ph type="dt" sz="half" idx="10"/>
          </p:nvPr>
        </p:nvSpPr>
        <p:spPr/>
        <p:txBody>
          <a:bodyPr/>
          <a:lstStyle/>
          <a:p>
            <a:fld id="{EFE4AE02-7416-4E4D-A461-CA9445461A5F}" type="datetime1">
              <a:rPr lang="en-US" smtClean="0"/>
              <a:t>5/20/25</a:t>
            </a:fld>
            <a:endParaRPr lang="en-US"/>
          </a:p>
        </p:txBody>
      </p:sp>
      <p:sp>
        <p:nvSpPr>
          <p:cNvPr id="3" name="Footer Placeholder 2">
            <a:extLst>
              <a:ext uri="{FF2B5EF4-FFF2-40B4-BE49-F238E27FC236}">
                <a16:creationId xmlns:a16="http://schemas.microsoft.com/office/drawing/2014/main" id="{07CD7020-FD3F-F674-CA45-AA602A04A7FF}"/>
              </a:ext>
            </a:extLst>
          </p:cNvPr>
          <p:cNvSpPr>
            <a:spLocks noGrp="1"/>
          </p:cNvSpPr>
          <p:nvPr>
            <p:ph type="ftr" sz="quarter" idx="11"/>
          </p:nvPr>
        </p:nvSpPr>
        <p:spPr/>
        <p:txBody>
          <a:bodyPr/>
          <a:lstStyle/>
          <a:p>
            <a:r>
              <a:rPr lang="en-US"/>
              <a:t>University of Louisiana Monroe / Name of College, School, or Department</a:t>
            </a:r>
          </a:p>
        </p:txBody>
      </p:sp>
      <p:sp>
        <p:nvSpPr>
          <p:cNvPr id="4" name="Slide Number Placeholder 3">
            <a:extLst>
              <a:ext uri="{FF2B5EF4-FFF2-40B4-BE49-F238E27FC236}">
                <a16:creationId xmlns:a16="http://schemas.microsoft.com/office/drawing/2014/main" id="{108C2A80-79F6-4488-C710-0F4942F9B9A8}"/>
              </a:ext>
            </a:extLst>
          </p:cNvPr>
          <p:cNvSpPr>
            <a:spLocks noGrp="1"/>
          </p:cNvSpPr>
          <p:nvPr>
            <p:ph type="sldNum" sz="quarter" idx="12"/>
          </p:nvPr>
        </p:nvSpPr>
        <p:spPr/>
        <p:txBody>
          <a:bodyPr/>
          <a:lstStyle/>
          <a:p>
            <a:fld id="{D7873046-1460-A542-9F16-08EC6A4AD1B1}" type="slidenum">
              <a:rPr lang="en-US" smtClean="0"/>
              <a:t>‹#›</a:t>
            </a:fld>
            <a:endParaRPr lang="en-US"/>
          </a:p>
        </p:txBody>
      </p:sp>
    </p:spTree>
    <p:extLst>
      <p:ext uri="{BB962C8B-B14F-4D97-AF65-F5344CB8AC3E}">
        <p14:creationId xmlns:p14="http://schemas.microsoft.com/office/powerpoint/2010/main" val="565132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00BB-3CFE-D08C-D424-21D05C9A60F8}"/>
              </a:ext>
            </a:extLst>
          </p:cNvPr>
          <p:cNvSpPr>
            <a:spLocks noGrp="1"/>
          </p:cNvSpPr>
          <p:nvPr>
            <p:ph type="title"/>
          </p:nvPr>
        </p:nvSpPr>
        <p:spPr>
          <a:xfrm>
            <a:off x="360486" y="457200"/>
            <a:ext cx="4411540" cy="1705708"/>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CBF4978-E2FA-D547-943E-66BC75CC9714}"/>
              </a:ext>
            </a:extLst>
          </p:cNvPr>
          <p:cNvSpPr>
            <a:spLocks noGrp="1"/>
          </p:cNvSpPr>
          <p:nvPr>
            <p:ph idx="1" hasCustomPrompt="1"/>
          </p:nvPr>
        </p:nvSpPr>
        <p:spPr>
          <a:xfrm>
            <a:off x="4844562" y="1266091"/>
            <a:ext cx="6986952" cy="4906109"/>
          </a:xfrm>
        </p:spPr>
        <p:txBody>
          <a:bodyPr/>
          <a:lstStyle>
            <a:lvl1pPr algn="ct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add charts or tables</a:t>
            </a:r>
          </a:p>
        </p:txBody>
      </p:sp>
      <p:sp>
        <p:nvSpPr>
          <p:cNvPr id="4" name="Text Placeholder 3">
            <a:extLst>
              <a:ext uri="{FF2B5EF4-FFF2-40B4-BE49-F238E27FC236}">
                <a16:creationId xmlns:a16="http://schemas.microsoft.com/office/drawing/2014/main" id="{E96D655F-39B6-DC3E-363F-3F1E63420A9A}"/>
              </a:ext>
            </a:extLst>
          </p:cNvPr>
          <p:cNvSpPr>
            <a:spLocks noGrp="1"/>
          </p:cNvSpPr>
          <p:nvPr>
            <p:ph type="body" sz="half" idx="2"/>
          </p:nvPr>
        </p:nvSpPr>
        <p:spPr>
          <a:xfrm>
            <a:off x="360486" y="2241550"/>
            <a:ext cx="4411540" cy="393065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E2938E-EF07-F89F-8100-49B9B84F802B}"/>
              </a:ext>
            </a:extLst>
          </p:cNvPr>
          <p:cNvSpPr>
            <a:spLocks noGrp="1"/>
          </p:cNvSpPr>
          <p:nvPr>
            <p:ph type="dt" sz="half" idx="10"/>
          </p:nvPr>
        </p:nvSpPr>
        <p:spPr/>
        <p:txBody>
          <a:bodyPr/>
          <a:lstStyle/>
          <a:p>
            <a:fld id="{37CDF828-89FF-464F-9DB0-F396DB74E5C6}" type="datetime1">
              <a:rPr lang="en-US" smtClean="0"/>
              <a:t>5/20/25</a:t>
            </a:fld>
            <a:endParaRPr lang="en-US"/>
          </a:p>
        </p:txBody>
      </p:sp>
      <p:sp>
        <p:nvSpPr>
          <p:cNvPr id="6" name="Footer Placeholder 5">
            <a:extLst>
              <a:ext uri="{FF2B5EF4-FFF2-40B4-BE49-F238E27FC236}">
                <a16:creationId xmlns:a16="http://schemas.microsoft.com/office/drawing/2014/main" id="{12E8857E-187F-E869-79C9-856603E8B8B1}"/>
              </a:ext>
            </a:extLst>
          </p:cNvPr>
          <p:cNvSpPr>
            <a:spLocks noGrp="1"/>
          </p:cNvSpPr>
          <p:nvPr>
            <p:ph type="ftr" sz="quarter" idx="11"/>
          </p:nvPr>
        </p:nvSpPr>
        <p:spPr/>
        <p:txBody>
          <a:bodyPr/>
          <a:lstStyle/>
          <a:p>
            <a:r>
              <a:rPr lang="en-US"/>
              <a:t>University of Louisiana Monroe / Name of College, School, or Department</a:t>
            </a:r>
          </a:p>
        </p:txBody>
      </p:sp>
      <p:sp>
        <p:nvSpPr>
          <p:cNvPr id="7" name="Slide Number Placeholder 6">
            <a:extLst>
              <a:ext uri="{FF2B5EF4-FFF2-40B4-BE49-F238E27FC236}">
                <a16:creationId xmlns:a16="http://schemas.microsoft.com/office/drawing/2014/main" id="{649A901D-7AC0-716A-D9F0-A949481CAEB1}"/>
              </a:ext>
            </a:extLst>
          </p:cNvPr>
          <p:cNvSpPr>
            <a:spLocks noGrp="1"/>
          </p:cNvSpPr>
          <p:nvPr>
            <p:ph type="sldNum" sz="quarter" idx="12"/>
          </p:nvPr>
        </p:nvSpPr>
        <p:spPr/>
        <p:txBody>
          <a:bodyPr/>
          <a:lstStyle/>
          <a:p>
            <a:fld id="{D7873046-1460-A542-9F16-08EC6A4AD1B1}" type="slidenum">
              <a:rPr lang="en-US" smtClean="0"/>
              <a:t>‹#›</a:t>
            </a:fld>
            <a:endParaRPr lang="en-US"/>
          </a:p>
        </p:txBody>
      </p:sp>
    </p:spTree>
    <p:extLst>
      <p:ext uri="{BB962C8B-B14F-4D97-AF65-F5344CB8AC3E}">
        <p14:creationId xmlns:p14="http://schemas.microsoft.com/office/powerpoint/2010/main" val="2043547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C042D-D92E-19EB-FD36-1D472336E940}"/>
              </a:ext>
            </a:extLst>
          </p:cNvPr>
          <p:cNvSpPr>
            <a:spLocks noGrp="1"/>
          </p:cNvSpPr>
          <p:nvPr>
            <p:ph type="title"/>
          </p:nvPr>
        </p:nvSpPr>
        <p:spPr>
          <a:xfrm>
            <a:off x="360486" y="457200"/>
            <a:ext cx="4411540" cy="1538654"/>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3E0FEC1-2020-3605-AEFB-36354A5AA27C}"/>
              </a:ext>
            </a:extLst>
          </p:cNvPr>
          <p:cNvSpPr>
            <a:spLocks noGrp="1"/>
          </p:cNvSpPr>
          <p:nvPr>
            <p:ph type="pic" idx="1"/>
          </p:nvPr>
        </p:nvSpPr>
        <p:spPr>
          <a:xfrm>
            <a:off x="4870938" y="457200"/>
            <a:ext cx="6960576" cy="5758961"/>
          </a:xfrm>
          <a:pattFill prst="pct25">
            <a:fgClr>
              <a:schemeClr val="accent1"/>
            </a:fgClr>
            <a:bgClr>
              <a:schemeClr val="bg1"/>
            </a:bgClr>
          </a:patt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04D906-6C8C-B957-A08F-29E26EDEA6BB}"/>
              </a:ext>
            </a:extLst>
          </p:cNvPr>
          <p:cNvSpPr>
            <a:spLocks noGrp="1"/>
          </p:cNvSpPr>
          <p:nvPr>
            <p:ph type="body" sz="half" idx="2"/>
          </p:nvPr>
        </p:nvSpPr>
        <p:spPr>
          <a:xfrm>
            <a:off x="360486" y="2057400"/>
            <a:ext cx="4411540" cy="4158762"/>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6F9D9B-7DBC-E880-B5D1-75C7FD8792CC}"/>
              </a:ext>
            </a:extLst>
          </p:cNvPr>
          <p:cNvSpPr>
            <a:spLocks noGrp="1"/>
          </p:cNvSpPr>
          <p:nvPr>
            <p:ph type="dt" sz="half" idx="10"/>
          </p:nvPr>
        </p:nvSpPr>
        <p:spPr/>
        <p:txBody>
          <a:bodyPr/>
          <a:lstStyle/>
          <a:p>
            <a:fld id="{02561A2D-7050-6244-93D7-CA47A3DA0CC3}" type="datetime1">
              <a:rPr lang="en-US" smtClean="0"/>
              <a:t>5/20/25</a:t>
            </a:fld>
            <a:endParaRPr lang="en-US"/>
          </a:p>
        </p:txBody>
      </p:sp>
      <p:sp>
        <p:nvSpPr>
          <p:cNvPr id="6" name="Footer Placeholder 5">
            <a:extLst>
              <a:ext uri="{FF2B5EF4-FFF2-40B4-BE49-F238E27FC236}">
                <a16:creationId xmlns:a16="http://schemas.microsoft.com/office/drawing/2014/main" id="{D92A19C4-B266-2433-AF57-10B714C0C79D}"/>
              </a:ext>
            </a:extLst>
          </p:cNvPr>
          <p:cNvSpPr>
            <a:spLocks noGrp="1"/>
          </p:cNvSpPr>
          <p:nvPr>
            <p:ph type="ftr" sz="quarter" idx="11"/>
          </p:nvPr>
        </p:nvSpPr>
        <p:spPr/>
        <p:txBody>
          <a:bodyPr/>
          <a:lstStyle/>
          <a:p>
            <a:r>
              <a:rPr lang="en-US"/>
              <a:t>University of Louisiana Monroe / Name of College, School, or Department</a:t>
            </a:r>
          </a:p>
        </p:txBody>
      </p:sp>
      <p:sp>
        <p:nvSpPr>
          <p:cNvPr id="7" name="Slide Number Placeholder 6">
            <a:extLst>
              <a:ext uri="{FF2B5EF4-FFF2-40B4-BE49-F238E27FC236}">
                <a16:creationId xmlns:a16="http://schemas.microsoft.com/office/drawing/2014/main" id="{0FE3AFD4-93BB-8556-26D0-AF3B2CE0654C}"/>
              </a:ext>
            </a:extLst>
          </p:cNvPr>
          <p:cNvSpPr>
            <a:spLocks noGrp="1"/>
          </p:cNvSpPr>
          <p:nvPr>
            <p:ph type="sldNum" sz="quarter" idx="12"/>
          </p:nvPr>
        </p:nvSpPr>
        <p:spPr/>
        <p:txBody>
          <a:bodyPr/>
          <a:lstStyle/>
          <a:p>
            <a:fld id="{D7873046-1460-A542-9F16-08EC6A4AD1B1}" type="slidenum">
              <a:rPr lang="en-US" smtClean="0"/>
              <a:t>‹#›</a:t>
            </a:fld>
            <a:endParaRPr lang="en-US"/>
          </a:p>
        </p:txBody>
      </p:sp>
    </p:spTree>
    <p:extLst>
      <p:ext uri="{BB962C8B-B14F-4D97-AF65-F5344CB8AC3E}">
        <p14:creationId xmlns:p14="http://schemas.microsoft.com/office/powerpoint/2010/main" val="761050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age Only">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3E0FEC1-2020-3605-AEFB-36354A5AA27C}"/>
              </a:ext>
            </a:extLst>
          </p:cNvPr>
          <p:cNvSpPr>
            <a:spLocks noGrp="1"/>
          </p:cNvSpPr>
          <p:nvPr>
            <p:ph type="pic" idx="1"/>
          </p:nvPr>
        </p:nvSpPr>
        <p:spPr>
          <a:xfrm>
            <a:off x="360484" y="457200"/>
            <a:ext cx="11471029" cy="5758961"/>
          </a:xfrm>
          <a:pattFill prst="pct25">
            <a:fgClr>
              <a:schemeClr val="accent1"/>
            </a:fgClr>
            <a:bgClr>
              <a:schemeClr val="bg1"/>
            </a:bgClr>
          </a:patt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426F9D9B-7DBC-E880-B5D1-75C7FD8792CC}"/>
              </a:ext>
            </a:extLst>
          </p:cNvPr>
          <p:cNvSpPr>
            <a:spLocks noGrp="1"/>
          </p:cNvSpPr>
          <p:nvPr>
            <p:ph type="dt" sz="half" idx="10"/>
          </p:nvPr>
        </p:nvSpPr>
        <p:spPr/>
        <p:txBody>
          <a:bodyPr/>
          <a:lstStyle/>
          <a:p>
            <a:fld id="{486A8B7D-E447-A04E-83D6-D5836259CE8E}" type="datetime1">
              <a:rPr lang="en-US" smtClean="0"/>
              <a:t>5/20/25</a:t>
            </a:fld>
            <a:endParaRPr lang="en-US"/>
          </a:p>
        </p:txBody>
      </p:sp>
      <p:sp>
        <p:nvSpPr>
          <p:cNvPr id="6" name="Footer Placeholder 5">
            <a:extLst>
              <a:ext uri="{FF2B5EF4-FFF2-40B4-BE49-F238E27FC236}">
                <a16:creationId xmlns:a16="http://schemas.microsoft.com/office/drawing/2014/main" id="{D92A19C4-B266-2433-AF57-10B714C0C79D}"/>
              </a:ext>
            </a:extLst>
          </p:cNvPr>
          <p:cNvSpPr>
            <a:spLocks noGrp="1"/>
          </p:cNvSpPr>
          <p:nvPr>
            <p:ph type="ftr" sz="quarter" idx="11"/>
          </p:nvPr>
        </p:nvSpPr>
        <p:spPr/>
        <p:txBody>
          <a:bodyPr/>
          <a:lstStyle/>
          <a:p>
            <a:r>
              <a:rPr lang="en-US"/>
              <a:t>University of Louisiana Monroe / Name of College, School, or Department</a:t>
            </a:r>
          </a:p>
        </p:txBody>
      </p:sp>
      <p:sp>
        <p:nvSpPr>
          <p:cNvPr id="7" name="Slide Number Placeholder 6">
            <a:extLst>
              <a:ext uri="{FF2B5EF4-FFF2-40B4-BE49-F238E27FC236}">
                <a16:creationId xmlns:a16="http://schemas.microsoft.com/office/drawing/2014/main" id="{0FE3AFD4-93BB-8556-26D0-AF3B2CE0654C}"/>
              </a:ext>
            </a:extLst>
          </p:cNvPr>
          <p:cNvSpPr>
            <a:spLocks noGrp="1"/>
          </p:cNvSpPr>
          <p:nvPr>
            <p:ph type="sldNum" sz="quarter" idx="12"/>
          </p:nvPr>
        </p:nvSpPr>
        <p:spPr/>
        <p:txBody>
          <a:bodyPr/>
          <a:lstStyle/>
          <a:p>
            <a:fld id="{D7873046-1460-A542-9F16-08EC6A4AD1B1}" type="slidenum">
              <a:rPr lang="en-US" smtClean="0"/>
              <a:t>‹#›</a:t>
            </a:fld>
            <a:endParaRPr lang="en-US"/>
          </a:p>
        </p:txBody>
      </p:sp>
      <p:sp>
        <p:nvSpPr>
          <p:cNvPr id="8" name="Right Triangle 7">
            <a:extLst>
              <a:ext uri="{FF2B5EF4-FFF2-40B4-BE49-F238E27FC236}">
                <a16:creationId xmlns:a16="http://schemas.microsoft.com/office/drawing/2014/main" id="{D881F89F-2155-8B97-1BD0-9EE304EC0371}"/>
              </a:ext>
            </a:extLst>
          </p:cNvPr>
          <p:cNvSpPr/>
          <p:nvPr userDrawn="1"/>
        </p:nvSpPr>
        <p:spPr>
          <a:xfrm rot="18900000">
            <a:off x="5475030" y="-619501"/>
            <a:ext cx="1239002" cy="123900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3269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age Only Dark">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3E0FEC1-2020-3605-AEFB-36354A5AA27C}"/>
              </a:ext>
            </a:extLst>
          </p:cNvPr>
          <p:cNvSpPr>
            <a:spLocks noGrp="1"/>
          </p:cNvSpPr>
          <p:nvPr>
            <p:ph type="pic" idx="1"/>
          </p:nvPr>
        </p:nvSpPr>
        <p:spPr>
          <a:xfrm>
            <a:off x="360484" y="457200"/>
            <a:ext cx="11471029" cy="5758961"/>
          </a:xfrm>
          <a:pattFill prst="pct25">
            <a:fgClr>
              <a:schemeClr val="accent1"/>
            </a:fgClr>
            <a:bgClr>
              <a:schemeClr val="bg1"/>
            </a:bgClr>
          </a:patt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426F9D9B-7DBC-E880-B5D1-75C7FD8792CC}"/>
              </a:ext>
            </a:extLst>
          </p:cNvPr>
          <p:cNvSpPr>
            <a:spLocks noGrp="1"/>
          </p:cNvSpPr>
          <p:nvPr>
            <p:ph type="dt" sz="half" idx="10"/>
          </p:nvPr>
        </p:nvSpPr>
        <p:spPr/>
        <p:txBody>
          <a:bodyPr/>
          <a:lstStyle/>
          <a:p>
            <a:fld id="{5B236259-AC64-8145-A3D3-FD569F068869}" type="datetime1">
              <a:rPr lang="en-US" smtClean="0"/>
              <a:t>5/20/25</a:t>
            </a:fld>
            <a:endParaRPr lang="en-US"/>
          </a:p>
        </p:txBody>
      </p:sp>
      <p:sp>
        <p:nvSpPr>
          <p:cNvPr id="6" name="Footer Placeholder 5">
            <a:extLst>
              <a:ext uri="{FF2B5EF4-FFF2-40B4-BE49-F238E27FC236}">
                <a16:creationId xmlns:a16="http://schemas.microsoft.com/office/drawing/2014/main" id="{D92A19C4-B266-2433-AF57-10B714C0C79D}"/>
              </a:ext>
            </a:extLst>
          </p:cNvPr>
          <p:cNvSpPr>
            <a:spLocks noGrp="1"/>
          </p:cNvSpPr>
          <p:nvPr>
            <p:ph type="ftr" sz="quarter" idx="11"/>
          </p:nvPr>
        </p:nvSpPr>
        <p:spPr/>
        <p:txBody>
          <a:bodyPr/>
          <a:lstStyle/>
          <a:p>
            <a:r>
              <a:rPr lang="en-US"/>
              <a:t>University of Louisiana Monroe / Name of College, School, or Department</a:t>
            </a:r>
          </a:p>
        </p:txBody>
      </p:sp>
      <p:sp>
        <p:nvSpPr>
          <p:cNvPr id="7" name="Slide Number Placeholder 6">
            <a:extLst>
              <a:ext uri="{FF2B5EF4-FFF2-40B4-BE49-F238E27FC236}">
                <a16:creationId xmlns:a16="http://schemas.microsoft.com/office/drawing/2014/main" id="{0FE3AFD4-93BB-8556-26D0-AF3B2CE0654C}"/>
              </a:ext>
            </a:extLst>
          </p:cNvPr>
          <p:cNvSpPr>
            <a:spLocks noGrp="1"/>
          </p:cNvSpPr>
          <p:nvPr>
            <p:ph type="sldNum" sz="quarter" idx="12"/>
          </p:nvPr>
        </p:nvSpPr>
        <p:spPr/>
        <p:txBody>
          <a:bodyPr/>
          <a:lstStyle/>
          <a:p>
            <a:fld id="{D7873046-1460-A542-9F16-08EC6A4AD1B1}" type="slidenum">
              <a:rPr lang="en-US" smtClean="0"/>
              <a:t>‹#›</a:t>
            </a:fld>
            <a:endParaRPr lang="en-US"/>
          </a:p>
        </p:txBody>
      </p:sp>
      <p:sp>
        <p:nvSpPr>
          <p:cNvPr id="8" name="Right Triangle 7">
            <a:extLst>
              <a:ext uri="{FF2B5EF4-FFF2-40B4-BE49-F238E27FC236}">
                <a16:creationId xmlns:a16="http://schemas.microsoft.com/office/drawing/2014/main" id="{D881F89F-2155-8B97-1BD0-9EE304EC0371}"/>
              </a:ext>
            </a:extLst>
          </p:cNvPr>
          <p:cNvSpPr/>
          <p:nvPr userDrawn="1"/>
        </p:nvSpPr>
        <p:spPr>
          <a:xfrm rot="18900000">
            <a:off x="5475030" y="-619501"/>
            <a:ext cx="1239002" cy="1239002"/>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9899969"/>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1_Picture with Righ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C042D-D92E-19EB-FD36-1D472336E940}"/>
              </a:ext>
            </a:extLst>
          </p:cNvPr>
          <p:cNvSpPr>
            <a:spLocks noGrp="1"/>
          </p:cNvSpPr>
          <p:nvPr>
            <p:ph type="title"/>
          </p:nvPr>
        </p:nvSpPr>
        <p:spPr>
          <a:xfrm>
            <a:off x="7419974" y="457200"/>
            <a:ext cx="4411540" cy="1538654"/>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3E0FEC1-2020-3605-AEFB-36354A5AA27C}"/>
              </a:ext>
            </a:extLst>
          </p:cNvPr>
          <p:cNvSpPr>
            <a:spLocks noGrp="1"/>
          </p:cNvSpPr>
          <p:nvPr>
            <p:ph type="pic" idx="1"/>
          </p:nvPr>
        </p:nvSpPr>
        <p:spPr>
          <a:xfrm>
            <a:off x="360485" y="457200"/>
            <a:ext cx="6960576" cy="5758961"/>
          </a:xfrm>
          <a:pattFill prst="pct25">
            <a:fgClr>
              <a:schemeClr val="accent1"/>
            </a:fgClr>
            <a:bgClr>
              <a:schemeClr val="bg1"/>
            </a:bgClr>
          </a:patt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04D906-6C8C-B957-A08F-29E26EDEA6BB}"/>
              </a:ext>
            </a:extLst>
          </p:cNvPr>
          <p:cNvSpPr>
            <a:spLocks noGrp="1"/>
          </p:cNvSpPr>
          <p:nvPr>
            <p:ph type="body" sz="half" idx="2"/>
          </p:nvPr>
        </p:nvSpPr>
        <p:spPr>
          <a:xfrm>
            <a:off x="7419974" y="2057400"/>
            <a:ext cx="4411540" cy="4158762"/>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6F9D9B-7DBC-E880-B5D1-75C7FD8792CC}"/>
              </a:ext>
            </a:extLst>
          </p:cNvPr>
          <p:cNvSpPr>
            <a:spLocks noGrp="1"/>
          </p:cNvSpPr>
          <p:nvPr>
            <p:ph type="dt" sz="half" idx="10"/>
          </p:nvPr>
        </p:nvSpPr>
        <p:spPr/>
        <p:txBody>
          <a:bodyPr/>
          <a:lstStyle/>
          <a:p>
            <a:fld id="{CE4015BC-8411-8841-8E47-A7DE2C06E2E1}" type="datetime1">
              <a:rPr lang="en-US" smtClean="0"/>
              <a:t>5/20/25</a:t>
            </a:fld>
            <a:endParaRPr lang="en-US"/>
          </a:p>
        </p:txBody>
      </p:sp>
      <p:sp>
        <p:nvSpPr>
          <p:cNvPr id="6" name="Footer Placeholder 5">
            <a:extLst>
              <a:ext uri="{FF2B5EF4-FFF2-40B4-BE49-F238E27FC236}">
                <a16:creationId xmlns:a16="http://schemas.microsoft.com/office/drawing/2014/main" id="{D92A19C4-B266-2433-AF57-10B714C0C79D}"/>
              </a:ext>
            </a:extLst>
          </p:cNvPr>
          <p:cNvSpPr>
            <a:spLocks noGrp="1"/>
          </p:cNvSpPr>
          <p:nvPr>
            <p:ph type="ftr" sz="quarter" idx="11"/>
          </p:nvPr>
        </p:nvSpPr>
        <p:spPr/>
        <p:txBody>
          <a:bodyPr/>
          <a:lstStyle/>
          <a:p>
            <a:r>
              <a:rPr lang="en-US"/>
              <a:t>University of Louisiana Monroe / Name of College, School, or Department</a:t>
            </a:r>
          </a:p>
        </p:txBody>
      </p:sp>
      <p:sp>
        <p:nvSpPr>
          <p:cNvPr id="7" name="Slide Number Placeholder 6">
            <a:extLst>
              <a:ext uri="{FF2B5EF4-FFF2-40B4-BE49-F238E27FC236}">
                <a16:creationId xmlns:a16="http://schemas.microsoft.com/office/drawing/2014/main" id="{0FE3AFD4-93BB-8556-26D0-AF3B2CE0654C}"/>
              </a:ext>
            </a:extLst>
          </p:cNvPr>
          <p:cNvSpPr>
            <a:spLocks noGrp="1"/>
          </p:cNvSpPr>
          <p:nvPr>
            <p:ph type="sldNum" sz="quarter" idx="12"/>
          </p:nvPr>
        </p:nvSpPr>
        <p:spPr/>
        <p:txBody>
          <a:bodyPr/>
          <a:lstStyle/>
          <a:p>
            <a:fld id="{D7873046-1460-A542-9F16-08EC6A4AD1B1}" type="slidenum">
              <a:rPr lang="en-US" smtClean="0"/>
              <a:t>‹#›</a:t>
            </a:fld>
            <a:endParaRPr lang="en-US"/>
          </a:p>
        </p:txBody>
      </p:sp>
    </p:spTree>
    <p:extLst>
      <p:ext uri="{BB962C8B-B14F-4D97-AF65-F5344CB8AC3E}">
        <p14:creationId xmlns:p14="http://schemas.microsoft.com/office/powerpoint/2010/main" val="1543413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Maro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D3DCA-7F02-FBB0-0432-C920F60C33D6}"/>
              </a:ext>
            </a:extLst>
          </p:cNvPr>
          <p:cNvSpPr>
            <a:spLocks noGrp="1"/>
          </p:cNvSpPr>
          <p:nvPr>
            <p:ph type="ctrTitle" hasCustomPrompt="1"/>
          </p:nvPr>
        </p:nvSpPr>
        <p:spPr>
          <a:xfrm>
            <a:off x="360485" y="4448908"/>
            <a:ext cx="11456373" cy="888268"/>
          </a:xfrm>
        </p:spPr>
        <p:txBody>
          <a:bodyPr anchor="b">
            <a:normAutofit/>
          </a:bodyPr>
          <a:lstStyle>
            <a:lvl1pPr marL="0" indent="0" algn="ctr">
              <a:tabLst>
                <a:tab pos="279400" algn="l"/>
              </a:tabLst>
              <a:defRPr sz="4000" b="1">
                <a:solidFill>
                  <a:schemeClr val="tx1"/>
                </a:solidFill>
              </a:defRPr>
            </a:lvl1pPr>
          </a:lstStyle>
          <a:p>
            <a:r>
              <a:rPr lang="en-US" dirty="0"/>
              <a:t>Presentation Title</a:t>
            </a:r>
          </a:p>
        </p:txBody>
      </p:sp>
      <p:sp>
        <p:nvSpPr>
          <p:cNvPr id="3" name="Subtitle 2">
            <a:extLst>
              <a:ext uri="{FF2B5EF4-FFF2-40B4-BE49-F238E27FC236}">
                <a16:creationId xmlns:a16="http://schemas.microsoft.com/office/drawing/2014/main" id="{EFFD4539-7852-801E-112E-154A8717BBD1}"/>
              </a:ext>
            </a:extLst>
          </p:cNvPr>
          <p:cNvSpPr>
            <a:spLocks noGrp="1"/>
          </p:cNvSpPr>
          <p:nvPr>
            <p:ph type="subTitle" idx="1" hasCustomPrompt="1"/>
          </p:nvPr>
        </p:nvSpPr>
        <p:spPr>
          <a:xfrm>
            <a:off x="366346" y="5495193"/>
            <a:ext cx="11444651" cy="545122"/>
          </a:xfrm>
        </p:spPr>
        <p:txBody>
          <a:bodyPr/>
          <a:lstStyle>
            <a:lvl1pPr marL="0" indent="0" algn="ctr">
              <a:buNone/>
              <a:defRPr sz="2400" i="1">
                <a:solidFill>
                  <a:schemeClr val="accent5"/>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4" name="Date Placeholder 3">
            <a:extLst>
              <a:ext uri="{FF2B5EF4-FFF2-40B4-BE49-F238E27FC236}">
                <a16:creationId xmlns:a16="http://schemas.microsoft.com/office/drawing/2014/main" id="{E472B1EC-1204-5DDF-AA95-C68DC4AF2FE4}"/>
              </a:ext>
            </a:extLst>
          </p:cNvPr>
          <p:cNvSpPr>
            <a:spLocks noGrp="1"/>
          </p:cNvSpPr>
          <p:nvPr>
            <p:ph type="dt" sz="half" idx="10"/>
          </p:nvPr>
        </p:nvSpPr>
        <p:spPr/>
        <p:txBody>
          <a:bodyPr/>
          <a:lstStyle/>
          <a:p>
            <a:fld id="{ECDEFBA6-38F1-4947-A256-4207C2ED08DE}" type="datetime1">
              <a:rPr lang="en-US" smtClean="0"/>
              <a:t>5/20/25</a:t>
            </a:fld>
            <a:endParaRPr lang="en-US"/>
          </a:p>
        </p:txBody>
      </p:sp>
      <p:sp>
        <p:nvSpPr>
          <p:cNvPr id="5" name="Footer Placeholder 4">
            <a:extLst>
              <a:ext uri="{FF2B5EF4-FFF2-40B4-BE49-F238E27FC236}">
                <a16:creationId xmlns:a16="http://schemas.microsoft.com/office/drawing/2014/main" id="{3D5B6F54-D0E6-133E-6172-9E6910CAB028}"/>
              </a:ext>
            </a:extLst>
          </p:cNvPr>
          <p:cNvSpPr>
            <a:spLocks noGrp="1"/>
          </p:cNvSpPr>
          <p:nvPr>
            <p:ph type="ftr" sz="quarter" idx="11"/>
          </p:nvPr>
        </p:nvSpPr>
        <p:spPr/>
        <p:txBody>
          <a:bodyPr/>
          <a:lstStyle/>
          <a:p>
            <a:r>
              <a:rPr lang="en-US" dirty="0"/>
              <a:t>University of Louisiana Monroe / Name of College, School, or Department</a:t>
            </a:r>
          </a:p>
        </p:txBody>
      </p:sp>
      <p:sp>
        <p:nvSpPr>
          <p:cNvPr id="6" name="Slide Number Placeholder 5">
            <a:extLst>
              <a:ext uri="{FF2B5EF4-FFF2-40B4-BE49-F238E27FC236}">
                <a16:creationId xmlns:a16="http://schemas.microsoft.com/office/drawing/2014/main" id="{28679BAC-8533-7C8E-3A6A-DA5279617412}"/>
              </a:ext>
            </a:extLst>
          </p:cNvPr>
          <p:cNvSpPr>
            <a:spLocks noGrp="1"/>
          </p:cNvSpPr>
          <p:nvPr>
            <p:ph type="sldNum" sz="quarter" idx="12"/>
          </p:nvPr>
        </p:nvSpPr>
        <p:spPr/>
        <p:txBody>
          <a:bodyPr/>
          <a:lstStyle/>
          <a:p>
            <a:fld id="{D7873046-1460-A542-9F16-08EC6A4AD1B1}" type="slidenum">
              <a:rPr lang="en-US" smtClean="0"/>
              <a:t>‹#›</a:t>
            </a:fld>
            <a:endParaRPr lang="en-US"/>
          </a:p>
        </p:txBody>
      </p:sp>
      <p:sp>
        <p:nvSpPr>
          <p:cNvPr id="13" name="Right Triangle 12">
            <a:extLst>
              <a:ext uri="{FF2B5EF4-FFF2-40B4-BE49-F238E27FC236}">
                <a16:creationId xmlns:a16="http://schemas.microsoft.com/office/drawing/2014/main" id="{B627A19F-D37D-E81C-DEFC-EA088BE8D52C}"/>
              </a:ext>
            </a:extLst>
          </p:cNvPr>
          <p:cNvSpPr/>
          <p:nvPr userDrawn="1"/>
        </p:nvSpPr>
        <p:spPr>
          <a:xfrm rot="18900000">
            <a:off x="5469170" y="-619502"/>
            <a:ext cx="1239002" cy="1239002"/>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5867851-2E5E-90A4-F991-4A8D366C20B0}"/>
              </a:ext>
            </a:extLst>
          </p:cNvPr>
          <p:cNvSpPr/>
          <p:nvPr userDrawn="1"/>
        </p:nvSpPr>
        <p:spPr>
          <a:xfrm>
            <a:off x="-1" y="6153469"/>
            <a:ext cx="12192001" cy="457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logo with a bird and a letter&#10;&#10;Description automatically generated">
            <a:extLst>
              <a:ext uri="{FF2B5EF4-FFF2-40B4-BE49-F238E27FC236}">
                <a16:creationId xmlns:a16="http://schemas.microsoft.com/office/drawing/2014/main" id="{302CA9D6-5733-039A-6C69-3F40F15202CA}"/>
              </a:ext>
            </a:extLst>
          </p:cNvPr>
          <p:cNvPicPr>
            <a:picLocks noChangeAspect="1"/>
          </p:cNvPicPr>
          <p:nvPr userDrawn="1"/>
        </p:nvPicPr>
        <p:blipFill>
          <a:blip r:embed="rId2"/>
          <a:stretch>
            <a:fillRect/>
          </a:stretch>
        </p:blipFill>
        <p:spPr>
          <a:xfrm>
            <a:off x="4574047" y="1147883"/>
            <a:ext cx="3029248" cy="3029248"/>
          </a:xfrm>
          <a:prstGeom prst="rect">
            <a:avLst/>
          </a:prstGeom>
        </p:spPr>
      </p:pic>
    </p:spTree>
    <p:extLst>
      <p:ext uri="{BB962C8B-B14F-4D97-AF65-F5344CB8AC3E}">
        <p14:creationId xmlns:p14="http://schemas.microsoft.com/office/powerpoint/2010/main" val="3267065389"/>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C042D-D92E-19EB-FD36-1D472336E940}"/>
              </a:ext>
            </a:extLst>
          </p:cNvPr>
          <p:cNvSpPr>
            <a:spLocks noGrp="1"/>
          </p:cNvSpPr>
          <p:nvPr>
            <p:ph type="title"/>
          </p:nvPr>
        </p:nvSpPr>
        <p:spPr>
          <a:xfrm>
            <a:off x="2103311" y="5128181"/>
            <a:ext cx="7985378" cy="1397845"/>
          </a:xfrm>
        </p:spPr>
        <p:txBody>
          <a:bodyPr anchor="t">
            <a:normAutofit/>
          </a:bodyPr>
          <a:lstStyle>
            <a:lvl1pPr algn="ctr">
              <a:defRPr sz="3600">
                <a:solidFill>
                  <a:schemeClr val="bg1"/>
                </a:solidFill>
              </a:defRPr>
            </a:lvl1pPr>
          </a:lstStyle>
          <a:p>
            <a:r>
              <a:rPr lang="en-US"/>
              <a:t>Click to edit Master title style</a:t>
            </a:r>
            <a:endParaRPr lang="en-US" dirty="0"/>
          </a:p>
        </p:txBody>
      </p:sp>
      <p:pic>
        <p:nvPicPr>
          <p:cNvPr id="9" name="Picture 8" descr="A logo with a bird and a letter&#10;&#10;Description automatically generated">
            <a:extLst>
              <a:ext uri="{FF2B5EF4-FFF2-40B4-BE49-F238E27FC236}">
                <a16:creationId xmlns:a16="http://schemas.microsoft.com/office/drawing/2014/main" id="{9D8CC4F6-8AA5-CC6E-50B9-91A72A4697AD}"/>
              </a:ext>
            </a:extLst>
          </p:cNvPr>
          <p:cNvPicPr>
            <a:picLocks noChangeAspect="1"/>
          </p:cNvPicPr>
          <p:nvPr userDrawn="1"/>
        </p:nvPicPr>
        <p:blipFill>
          <a:blip r:embed="rId2"/>
          <a:stretch>
            <a:fillRect/>
          </a:stretch>
        </p:blipFill>
        <p:spPr>
          <a:xfrm>
            <a:off x="4173292" y="698304"/>
            <a:ext cx="3845416" cy="3845416"/>
          </a:xfrm>
          <a:prstGeom prst="rect">
            <a:avLst/>
          </a:prstGeom>
        </p:spPr>
      </p:pic>
    </p:spTree>
    <p:extLst>
      <p:ext uri="{BB962C8B-B14F-4D97-AF65-F5344CB8AC3E}">
        <p14:creationId xmlns:p14="http://schemas.microsoft.com/office/powerpoint/2010/main" val="2749657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6B81-0E94-0AA6-8528-E98BFBDF30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B54165-AB2E-7063-39D0-9A1DF87C7D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FFBBC-CDC4-F039-EB8D-7E053BBD20C7}"/>
              </a:ext>
            </a:extLst>
          </p:cNvPr>
          <p:cNvSpPr>
            <a:spLocks noGrp="1"/>
          </p:cNvSpPr>
          <p:nvPr>
            <p:ph type="dt" sz="half" idx="10"/>
          </p:nvPr>
        </p:nvSpPr>
        <p:spPr/>
        <p:txBody>
          <a:bodyPr/>
          <a:lstStyle/>
          <a:p>
            <a:fld id="{4D166A74-C419-F74D-AEC2-94600E23F8A0}" type="datetime1">
              <a:rPr lang="en-US" smtClean="0"/>
              <a:t>5/20/25</a:t>
            </a:fld>
            <a:endParaRPr lang="en-US"/>
          </a:p>
        </p:txBody>
      </p:sp>
      <p:sp>
        <p:nvSpPr>
          <p:cNvPr id="5" name="Footer Placeholder 4">
            <a:extLst>
              <a:ext uri="{FF2B5EF4-FFF2-40B4-BE49-F238E27FC236}">
                <a16:creationId xmlns:a16="http://schemas.microsoft.com/office/drawing/2014/main" id="{3D78C2CB-78D7-38EC-4678-89C342E745CA}"/>
              </a:ext>
            </a:extLst>
          </p:cNvPr>
          <p:cNvSpPr>
            <a:spLocks noGrp="1"/>
          </p:cNvSpPr>
          <p:nvPr>
            <p:ph type="ftr" sz="quarter" idx="11"/>
          </p:nvPr>
        </p:nvSpPr>
        <p:spPr/>
        <p:txBody>
          <a:bodyPr/>
          <a:lstStyle/>
          <a:p>
            <a:r>
              <a:rPr lang="en-US"/>
              <a:t>University of Louisiana Monroe / Name of College, School, or Department</a:t>
            </a:r>
          </a:p>
        </p:txBody>
      </p:sp>
      <p:sp>
        <p:nvSpPr>
          <p:cNvPr id="6" name="Slide Number Placeholder 5">
            <a:extLst>
              <a:ext uri="{FF2B5EF4-FFF2-40B4-BE49-F238E27FC236}">
                <a16:creationId xmlns:a16="http://schemas.microsoft.com/office/drawing/2014/main" id="{D5AE1ED3-412A-0A82-F63A-44312FA872FA}"/>
              </a:ext>
            </a:extLst>
          </p:cNvPr>
          <p:cNvSpPr>
            <a:spLocks noGrp="1"/>
          </p:cNvSpPr>
          <p:nvPr>
            <p:ph type="sldNum" sz="quarter" idx="12"/>
          </p:nvPr>
        </p:nvSpPr>
        <p:spPr/>
        <p:txBody>
          <a:bodyPr/>
          <a:lstStyle/>
          <a:p>
            <a:fld id="{D7873046-1460-A542-9F16-08EC6A4AD1B1}" type="slidenum">
              <a:rPr lang="en-US" smtClean="0"/>
              <a:t>‹#›</a:t>
            </a:fld>
            <a:endParaRPr lang="en-US"/>
          </a:p>
        </p:txBody>
      </p:sp>
    </p:spTree>
    <p:extLst>
      <p:ext uri="{BB962C8B-B14F-4D97-AF65-F5344CB8AC3E}">
        <p14:creationId xmlns:p14="http://schemas.microsoft.com/office/powerpoint/2010/main" val="854535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F86565-ADD2-6949-AFC9-58C76E0A8A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5D1883-B15A-057B-D6D4-B1E7923778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8199D7-E197-2085-6D64-908284970FE8}"/>
              </a:ext>
            </a:extLst>
          </p:cNvPr>
          <p:cNvSpPr>
            <a:spLocks noGrp="1"/>
          </p:cNvSpPr>
          <p:nvPr>
            <p:ph type="dt" sz="half" idx="10"/>
          </p:nvPr>
        </p:nvSpPr>
        <p:spPr/>
        <p:txBody>
          <a:bodyPr/>
          <a:lstStyle/>
          <a:p>
            <a:fld id="{91CFAB1D-4AA6-0B42-9124-CB5B4363BFC3}" type="datetime1">
              <a:rPr lang="en-US" smtClean="0"/>
              <a:t>5/20/25</a:t>
            </a:fld>
            <a:endParaRPr lang="en-US"/>
          </a:p>
        </p:txBody>
      </p:sp>
      <p:sp>
        <p:nvSpPr>
          <p:cNvPr id="5" name="Footer Placeholder 4">
            <a:extLst>
              <a:ext uri="{FF2B5EF4-FFF2-40B4-BE49-F238E27FC236}">
                <a16:creationId xmlns:a16="http://schemas.microsoft.com/office/drawing/2014/main" id="{9C3D0FE7-9B01-7E85-0D56-1C10EDF323C9}"/>
              </a:ext>
            </a:extLst>
          </p:cNvPr>
          <p:cNvSpPr>
            <a:spLocks noGrp="1"/>
          </p:cNvSpPr>
          <p:nvPr>
            <p:ph type="ftr" sz="quarter" idx="11"/>
          </p:nvPr>
        </p:nvSpPr>
        <p:spPr/>
        <p:txBody>
          <a:bodyPr/>
          <a:lstStyle/>
          <a:p>
            <a:r>
              <a:rPr lang="en-US"/>
              <a:t>University of Louisiana Monroe / Name of College, School, or Department</a:t>
            </a:r>
          </a:p>
        </p:txBody>
      </p:sp>
      <p:sp>
        <p:nvSpPr>
          <p:cNvPr id="6" name="Slide Number Placeholder 5">
            <a:extLst>
              <a:ext uri="{FF2B5EF4-FFF2-40B4-BE49-F238E27FC236}">
                <a16:creationId xmlns:a16="http://schemas.microsoft.com/office/drawing/2014/main" id="{2C5F3BFD-E876-40FF-F4AA-2BD83DF4AF18}"/>
              </a:ext>
            </a:extLst>
          </p:cNvPr>
          <p:cNvSpPr>
            <a:spLocks noGrp="1"/>
          </p:cNvSpPr>
          <p:nvPr>
            <p:ph type="sldNum" sz="quarter" idx="12"/>
          </p:nvPr>
        </p:nvSpPr>
        <p:spPr/>
        <p:txBody>
          <a:bodyPr/>
          <a:lstStyle/>
          <a:p>
            <a:fld id="{D7873046-1460-A542-9F16-08EC6A4AD1B1}" type="slidenum">
              <a:rPr lang="en-US" smtClean="0"/>
              <a:t>‹#›</a:t>
            </a:fld>
            <a:endParaRPr lang="en-US"/>
          </a:p>
        </p:txBody>
      </p:sp>
    </p:spTree>
    <p:extLst>
      <p:ext uri="{BB962C8B-B14F-4D97-AF65-F5344CB8AC3E}">
        <p14:creationId xmlns:p14="http://schemas.microsoft.com/office/powerpoint/2010/main" val="2267302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D3DCA-7F02-FBB0-0432-C920F60C33D6}"/>
              </a:ext>
            </a:extLst>
          </p:cNvPr>
          <p:cNvSpPr>
            <a:spLocks noGrp="1"/>
          </p:cNvSpPr>
          <p:nvPr>
            <p:ph type="ctrTitle" hasCustomPrompt="1"/>
          </p:nvPr>
        </p:nvSpPr>
        <p:spPr>
          <a:xfrm>
            <a:off x="4366864" y="4370250"/>
            <a:ext cx="7424032" cy="888268"/>
          </a:xfrm>
        </p:spPr>
        <p:txBody>
          <a:bodyPr anchor="b">
            <a:normAutofit/>
          </a:bodyPr>
          <a:lstStyle>
            <a:lvl1pPr marL="0" indent="0" algn="ctr">
              <a:tabLst>
                <a:tab pos="279400" algn="l"/>
              </a:tabLst>
              <a:defRPr sz="4000" b="1">
                <a:solidFill>
                  <a:schemeClr val="tx2"/>
                </a:solidFill>
              </a:defRPr>
            </a:lvl1pPr>
          </a:lstStyle>
          <a:p>
            <a:r>
              <a:rPr lang="en-US" dirty="0"/>
              <a:t>Presentation Title</a:t>
            </a:r>
          </a:p>
        </p:txBody>
      </p:sp>
      <p:sp>
        <p:nvSpPr>
          <p:cNvPr id="3" name="Subtitle 2">
            <a:extLst>
              <a:ext uri="{FF2B5EF4-FFF2-40B4-BE49-F238E27FC236}">
                <a16:creationId xmlns:a16="http://schemas.microsoft.com/office/drawing/2014/main" id="{EFFD4539-7852-801E-112E-154A8717BBD1}"/>
              </a:ext>
            </a:extLst>
          </p:cNvPr>
          <p:cNvSpPr>
            <a:spLocks noGrp="1"/>
          </p:cNvSpPr>
          <p:nvPr>
            <p:ph type="subTitle" idx="1" hasCustomPrompt="1"/>
          </p:nvPr>
        </p:nvSpPr>
        <p:spPr>
          <a:xfrm>
            <a:off x="4358374" y="5416535"/>
            <a:ext cx="7441013" cy="545122"/>
          </a:xfrm>
        </p:spPr>
        <p:txBody>
          <a:bodyPr/>
          <a:lstStyle>
            <a:lvl1pPr marL="0" indent="0" algn="ctr">
              <a:buNone/>
              <a:defRPr sz="2400" i="1">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4" name="Date Placeholder 3">
            <a:extLst>
              <a:ext uri="{FF2B5EF4-FFF2-40B4-BE49-F238E27FC236}">
                <a16:creationId xmlns:a16="http://schemas.microsoft.com/office/drawing/2014/main" id="{E472B1EC-1204-5DDF-AA95-C68DC4AF2FE4}"/>
              </a:ext>
            </a:extLst>
          </p:cNvPr>
          <p:cNvSpPr>
            <a:spLocks noGrp="1"/>
          </p:cNvSpPr>
          <p:nvPr>
            <p:ph type="dt" sz="half" idx="10"/>
          </p:nvPr>
        </p:nvSpPr>
        <p:spPr/>
        <p:txBody>
          <a:bodyPr/>
          <a:lstStyle/>
          <a:p>
            <a:fld id="{E314B6D4-2FAB-2C42-B00D-67A9FCE01261}" type="datetime1">
              <a:rPr lang="en-US" smtClean="0"/>
              <a:t>5/20/25</a:t>
            </a:fld>
            <a:endParaRPr lang="en-US"/>
          </a:p>
        </p:txBody>
      </p:sp>
      <p:sp>
        <p:nvSpPr>
          <p:cNvPr id="5" name="Footer Placeholder 4">
            <a:extLst>
              <a:ext uri="{FF2B5EF4-FFF2-40B4-BE49-F238E27FC236}">
                <a16:creationId xmlns:a16="http://schemas.microsoft.com/office/drawing/2014/main" id="{3D5B6F54-D0E6-133E-6172-9E6910CAB028}"/>
              </a:ext>
            </a:extLst>
          </p:cNvPr>
          <p:cNvSpPr>
            <a:spLocks noGrp="1"/>
          </p:cNvSpPr>
          <p:nvPr>
            <p:ph type="ftr" sz="quarter" idx="11"/>
          </p:nvPr>
        </p:nvSpPr>
        <p:spPr/>
        <p:txBody>
          <a:bodyPr/>
          <a:lstStyle/>
          <a:p>
            <a:r>
              <a:rPr lang="en-US" dirty="0"/>
              <a:t>University of Louisiana Monroe / Name of College, School, or Department</a:t>
            </a:r>
          </a:p>
        </p:txBody>
      </p:sp>
      <p:sp>
        <p:nvSpPr>
          <p:cNvPr id="6" name="Slide Number Placeholder 5">
            <a:extLst>
              <a:ext uri="{FF2B5EF4-FFF2-40B4-BE49-F238E27FC236}">
                <a16:creationId xmlns:a16="http://schemas.microsoft.com/office/drawing/2014/main" id="{28679BAC-8533-7C8E-3A6A-DA5279617412}"/>
              </a:ext>
            </a:extLst>
          </p:cNvPr>
          <p:cNvSpPr>
            <a:spLocks noGrp="1"/>
          </p:cNvSpPr>
          <p:nvPr>
            <p:ph type="sldNum" sz="quarter" idx="12"/>
          </p:nvPr>
        </p:nvSpPr>
        <p:spPr/>
        <p:txBody>
          <a:bodyPr/>
          <a:lstStyle/>
          <a:p>
            <a:fld id="{D7873046-1460-A542-9F16-08EC6A4AD1B1}" type="slidenum">
              <a:rPr lang="en-US" smtClean="0"/>
              <a:t>‹#›</a:t>
            </a:fld>
            <a:endParaRPr lang="en-US"/>
          </a:p>
        </p:txBody>
      </p:sp>
      <p:pic>
        <p:nvPicPr>
          <p:cNvPr id="12" name="Graphic 11">
            <a:extLst>
              <a:ext uri="{FF2B5EF4-FFF2-40B4-BE49-F238E27FC236}">
                <a16:creationId xmlns:a16="http://schemas.microsoft.com/office/drawing/2014/main" id="{4C60ABA6-00E5-3A4E-6D7B-68D5EB917C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04503" y="1063479"/>
            <a:ext cx="3148754" cy="3148754"/>
          </a:xfrm>
          <a:prstGeom prst="rect">
            <a:avLst/>
          </a:prstGeom>
        </p:spPr>
      </p:pic>
      <p:sp>
        <p:nvSpPr>
          <p:cNvPr id="13" name="Right Triangle 12">
            <a:extLst>
              <a:ext uri="{FF2B5EF4-FFF2-40B4-BE49-F238E27FC236}">
                <a16:creationId xmlns:a16="http://schemas.microsoft.com/office/drawing/2014/main" id="{B627A19F-D37D-E81C-DEFC-EA088BE8D52C}"/>
              </a:ext>
            </a:extLst>
          </p:cNvPr>
          <p:cNvSpPr/>
          <p:nvPr userDrawn="1"/>
        </p:nvSpPr>
        <p:spPr>
          <a:xfrm rot="18900000">
            <a:off x="7459379" y="-619501"/>
            <a:ext cx="1239002" cy="123900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B99625F5-FEFE-7ECE-36E0-DFFF543F4D7E}"/>
              </a:ext>
            </a:extLst>
          </p:cNvPr>
          <p:cNvSpPr>
            <a:spLocks noGrp="1"/>
          </p:cNvSpPr>
          <p:nvPr>
            <p:ph type="pic" sz="quarter" idx="13"/>
          </p:nvPr>
        </p:nvSpPr>
        <p:spPr>
          <a:xfrm>
            <a:off x="-1470" y="10269"/>
            <a:ext cx="4022864" cy="6143199"/>
          </a:xfrm>
          <a:pattFill prst="pct25">
            <a:fgClr>
              <a:schemeClr val="accent1"/>
            </a:fgClr>
            <a:bgClr>
              <a:schemeClr val="bg1"/>
            </a:bgClr>
          </a:pattFill>
        </p:spPr>
        <p:txBody>
          <a:bodyPr anchor="ctr"/>
          <a:lstStyle>
            <a:lvl1pPr algn="ctr">
              <a:defRPr/>
            </a:lvl1pPr>
          </a:lstStyle>
          <a:p>
            <a:r>
              <a:rPr lang="en-US"/>
              <a:t>Click icon to add picture</a:t>
            </a:r>
            <a:endParaRPr lang="en-US" dirty="0"/>
          </a:p>
        </p:txBody>
      </p:sp>
      <p:sp>
        <p:nvSpPr>
          <p:cNvPr id="10" name="Rectangle 9">
            <a:extLst>
              <a:ext uri="{FF2B5EF4-FFF2-40B4-BE49-F238E27FC236}">
                <a16:creationId xmlns:a16="http://schemas.microsoft.com/office/drawing/2014/main" id="{C94CA0D0-524A-CFB3-295A-9D37D3D69722}"/>
              </a:ext>
            </a:extLst>
          </p:cNvPr>
          <p:cNvSpPr/>
          <p:nvPr userDrawn="1"/>
        </p:nvSpPr>
        <p:spPr>
          <a:xfrm>
            <a:off x="-1" y="6153469"/>
            <a:ext cx="12192001" cy="457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7517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C5D76-5C17-CB96-03FE-DF6180F9D293}"/>
              </a:ext>
            </a:extLst>
          </p:cNvPr>
          <p:cNvSpPr>
            <a:spLocks noGrp="1"/>
          </p:cNvSpPr>
          <p:nvPr>
            <p:ph type="title"/>
          </p:nvPr>
        </p:nvSpPr>
        <p:spPr>
          <a:xfrm>
            <a:off x="360486" y="444424"/>
            <a:ext cx="10357482" cy="1325563"/>
          </a:xfrm>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371839B-A416-5E74-758D-80CF56AFC43E}"/>
              </a:ext>
            </a:extLst>
          </p:cNvPr>
          <p:cNvSpPr>
            <a:spLocks noGrp="1"/>
          </p:cNvSpPr>
          <p:nvPr>
            <p:ph idx="1"/>
          </p:nvPr>
        </p:nvSpPr>
        <p:spPr>
          <a:xfrm>
            <a:off x="360485" y="1948721"/>
            <a:ext cx="11471029" cy="38974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0CAA407-505B-C2D9-E4F8-ECA73AEE7B49}"/>
              </a:ext>
            </a:extLst>
          </p:cNvPr>
          <p:cNvSpPr>
            <a:spLocks noGrp="1"/>
          </p:cNvSpPr>
          <p:nvPr>
            <p:ph type="dt" sz="half" idx="10"/>
          </p:nvPr>
        </p:nvSpPr>
        <p:spPr/>
        <p:txBody>
          <a:bodyPr/>
          <a:lstStyle/>
          <a:p>
            <a:fld id="{2B1E9CB3-263C-474B-B3EF-40F36F5D3508}" type="datetime1">
              <a:rPr lang="en-US" smtClean="0"/>
              <a:t>5/20/25</a:t>
            </a:fld>
            <a:endParaRPr lang="en-US" dirty="0"/>
          </a:p>
        </p:txBody>
      </p:sp>
      <p:sp>
        <p:nvSpPr>
          <p:cNvPr id="5" name="Footer Placeholder 4">
            <a:extLst>
              <a:ext uri="{FF2B5EF4-FFF2-40B4-BE49-F238E27FC236}">
                <a16:creationId xmlns:a16="http://schemas.microsoft.com/office/drawing/2014/main" id="{42324102-B9D0-AC43-8C12-035EC04AC7D0}"/>
              </a:ext>
            </a:extLst>
          </p:cNvPr>
          <p:cNvSpPr>
            <a:spLocks noGrp="1"/>
          </p:cNvSpPr>
          <p:nvPr>
            <p:ph type="ftr" sz="quarter" idx="11"/>
          </p:nvPr>
        </p:nvSpPr>
        <p:spPr>
          <a:xfrm>
            <a:off x="360485" y="6356350"/>
            <a:ext cx="9574823" cy="365125"/>
          </a:xfrm>
        </p:spPr>
        <p:txBody>
          <a:bodyPr/>
          <a:lstStyle/>
          <a:p>
            <a:r>
              <a:rPr lang="en-US" dirty="0"/>
              <a:t>University of Louisiana Monroe / Name of College, School, or Department</a:t>
            </a:r>
          </a:p>
        </p:txBody>
      </p:sp>
      <p:sp>
        <p:nvSpPr>
          <p:cNvPr id="6" name="Slide Number Placeholder 5">
            <a:extLst>
              <a:ext uri="{FF2B5EF4-FFF2-40B4-BE49-F238E27FC236}">
                <a16:creationId xmlns:a16="http://schemas.microsoft.com/office/drawing/2014/main" id="{19DD22D1-4603-C493-5BA2-912C82162259}"/>
              </a:ext>
            </a:extLst>
          </p:cNvPr>
          <p:cNvSpPr>
            <a:spLocks noGrp="1"/>
          </p:cNvSpPr>
          <p:nvPr>
            <p:ph type="sldNum" sz="quarter" idx="12"/>
          </p:nvPr>
        </p:nvSpPr>
        <p:spPr/>
        <p:txBody>
          <a:bodyPr/>
          <a:lstStyle/>
          <a:p>
            <a:fld id="{D7873046-1460-A542-9F16-08EC6A4AD1B1}" type="slidenum">
              <a:rPr lang="en-US" smtClean="0"/>
              <a:t>‹#›</a:t>
            </a:fld>
            <a:endParaRPr lang="en-US"/>
          </a:p>
        </p:txBody>
      </p:sp>
    </p:spTree>
    <p:extLst>
      <p:ext uri="{BB962C8B-B14F-4D97-AF65-F5344CB8AC3E}">
        <p14:creationId xmlns:p14="http://schemas.microsoft.com/office/powerpoint/2010/main" val="3445066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7B968-A5BC-C2AB-BC15-DAED870BF5E3}"/>
              </a:ext>
            </a:extLst>
          </p:cNvPr>
          <p:cNvSpPr>
            <a:spLocks noGrp="1"/>
          </p:cNvSpPr>
          <p:nvPr>
            <p:ph type="title"/>
          </p:nvPr>
        </p:nvSpPr>
        <p:spPr>
          <a:xfrm>
            <a:off x="360485" y="1514168"/>
            <a:ext cx="11471029" cy="2192593"/>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BE66FA7-0111-D887-1DAC-083770E09477}"/>
              </a:ext>
            </a:extLst>
          </p:cNvPr>
          <p:cNvSpPr>
            <a:spLocks noGrp="1"/>
          </p:cNvSpPr>
          <p:nvPr>
            <p:ph type="body" idx="1"/>
          </p:nvPr>
        </p:nvSpPr>
        <p:spPr>
          <a:xfrm>
            <a:off x="360485" y="3897059"/>
            <a:ext cx="11471029" cy="1156722"/>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DE0AC-4AF3-9CA4-4072-6837465B629E}"/>
              </a:ext>
            </a:extLst>
          </p:cNvPr>
          <p:cNvSpPr>
            <a:spLocks noGrp="1"/>
          </p:cNvSpPr>
          <p:nvPr>
            <p:ph type="dt" sz="half" idx="10"/>
          </p:nvPr>
        </p:nvSpPr>
        <p:spPr/>
        <p:txBody>
          <a:bodyPr/>
          <a:lstStyle/>
          <a:p>
            <a:fld id="{FF285FA4-4114-A747-A936-FF4B20B29AFD}" type="datetime1">
              <a:rPr lang="en-US" smtClean="0"/>
              <a:t>5/20/25</a:t>
            </a:fld>
            <a:endParaRPr lang="en-US"/>
          </a:p>
        </p:txBody>
      </p:sp>
      <p:sp>
        <p:nvSpPr>
          <p:cNvPr id="5" name="Footer Placeholder 4">
            <a:extLst>
              <a:ext uri="{FF2B5EF4-FFF2-40B4-BE49-F238E27FC236}">
                <a16:creationId xmlns:a16="http://schemas.microsoft.com/office/drawing/2014/main" id="{A947B5A7-DC61-9FF4-875F-E795D073F015}"/>
              </a:ext>
            </a:extLst>
          </p:cNvPr>
          <p:cNvSpPr>
            <a:spLocks noGrp="1"/>
          </p:cNvSpPr>
          <p:nvPr>
            <p:ph type="ftr" sz="quarter" idx="11"/>
          </p:nvPr>
        </p:nvSpPr>
        <p:spPr/>
        <p:txBody>
          <a:bodyPr/>
          <a:lstStyle/>
          <a:p>
            <a:r>
              <a:rPr lang="en-US" dirty="0"/>
              <a:t>University of Louisiana Monroe / Name of College, School, or Department</a:t>
            </a:r>
          </a:p>
        </p:txBody>
      </p:sp>
      <p:sp>
        <p:nvSpPr>
          <p:cNvPr id="6" name="Slide Number Placeholder 5">
            <a:extLst>
              <a:ext uri="{FF2B5EF4-FFF2-40B4-BE49-F238E27FC236}">
                <a16:creationId xmlns:a16="http://schemas.microsoft.com/office/drawing/2014/main" id="{6FF95123-A753-69FC-B1D6-52FDC362221D}"/>
              </a:ext>
            </a:extLst>
          </p:cNvPr>
          <p:cNvSpPr>
            <a:spLocks noGrp="1"/>
          </p:cNvSpPr>
          <p:nvPr>
            <p:ph type="sldNum" sz="quarter" idx="12"/>
          </p:nvPr>
        </p:nvSpPr>
        <p:spPr/>
        <p:txBody>
          <a:bodyPr/>
          <a:lstStyle/>
          <a:p>
            <a:fld id="{D7873046-1460-A542-9F16-08EC6A4AD1B1}" type="slidenum">
              <a:rPr lang="en-US" smtClean="0"/>
              <a:t>‹#›</a:t>
            </a:fld>
            <a:endParaRPr lang="en-US"/>
          </a:p>
        </p:txBody>
      </p:sp>
      <p:sp>
        <p:nvSpPr>
          <p:cNvPr id="7" name="Rectangle 6">
            <a:extLst>
              <a:ext uri="{FF2B5EF4-FFF2-40B4-BE49-F238E27FC236}">
                <a16:creationId xmlns:a16="http://schemas.microsoft.com/office/drawing/2014/main" id="{AB97F4C6-E282-FE76-B270-37B3DF805E83}"/>
              </a:ext>
            </a:extLst>
          </p:cNvPr>
          <p:cNvSpPr/>
          <p:nvPr userDrawn="1"/>
        </p:nvSpPr>
        <p:spPr>
          <a:xfrm>
            <a:off x="-1469" y="6050708"/>
            <a:ext cx="12192001" cy="457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3772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7B968-A5BC-C2AB-BC15-DAED870BF5E3}"/>
              </a:ext>
            </a:extLst>
          </p:cNvPr>
          <p:cNvSpPr>
            <a:spLocks noGrp="1"/>
          </p:cNvSpPr>
          <p:nvPr>
            <p:ph type="title"/>
          </p:nvPr>
        </p:nvSpPr>
        <p:spPr>
          <a:xfrm>
            <a:off x="360485" y="1514168"/>
            <a:ext cx="11471029" cy="2192593"/>
          </a:xfrm>
        </p:spPr>
        <p:txBody>
          <a:bodyPr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BE66FA7-0111-D887-1DAC-083770E09477}"/>
              </a:ext>
            </a:extLst>
          </p:cNvPr>
          <p:cNvSpPr>
            <a:spLocks noGrp="1"/>
          </p:cNvSpPr>
          <p:nvPr>
            <p:ph type="body" idx="1"/>
          </p:nvPr>
        </p:nvSpPr>
        <p:spPr>
          <a:xfrm>
            <a:off x="360485" y="3897059"/>
            <a:ext cx="11471029" cy="1156722"/>
          </a:xfrm>
        </p:spPr>
        <p:txBody>
          <a:bodyPr/>
          <a:lstStyle>
            <a:lvl1pPr marL="0" indent="0">
              <a:buNone/>
              <a:defRPr sz="2400">
                <a:solidFill>
                  <a:schemeClr val="accent5"/>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DE0AC-4AF3-9CA4-4072-6837465B629E}"/>
              </a:ext>
            </a:extLst>
          </p:cNvPr>
          <p:cNvSpPr>
            <a:spLocks noGrp="1"/>
          </p:cNvSpPr>
          <p:nvPr>
            <p:ph type="dt" sz="half" idx="10"/>
          </p:nvPr>
        </p:nvSpPr>
        <p:spPr/>
        <p:txBody>
          <a:bodyPr/>
          <a:lstStyle>
            <a:lvl1pPr>
              <a:defRPr>
                <a:solidFill>
                  <a:schemeClr val="accent5"/>
                </a:solidFill>
              </a:defRPr>
            </a:lvl1pPr>
          </a:lstStyle>
          <a:p>
            <a:fld id="{DD957836-4A60-5349-A25D-CC7256566827}" type="datetime1">
              <a:rPr lang="en-US" smtClean="0"/>
              <a:t>5/20/25</a:t>
            </a:fld>
            <a:endParaRPr lang="en-US" dirty="0"/>
          </a:p>
        </p:txBody>
      </p:sp>
      <p:sp>
        <p:nvSpPr>
          <p:cNvPr id="5" name="Footer Placeholder 4">
            <a:extLst>
              <a:ext uri="{FF2B5EF4-FFF2-40B4-BE49-F238E27FC236}">
                <a16:creationId xmlns:a16="http://schemas.microsoft.com/office/drawing/2014/main" id="{A947B5A7-DC61-9FF4-875F-E795D073F015}"/>
              </a:ext>
            </a:extLst>
          </p:cNvPr>
          <p:cNvSpPr>
            <a:spLocks noGrp="1"/>
          </p:cNvSpPr>
          <p:nvPr>
            <p:ph type="ftr" sz="quarter" idx="11"/>
          </p:nvPr>
        </p:nvSpPr>
        <p:spPr/>
        <p:txBody>
          <a:bodyPr/>
          <a:lstStyle>
            <a:lvl1pPr>
              <a:defRPr>
                <a:solidFill>
                  <a:schemeClr val="accent5"/>
                </a:solidFill>
              </a:defRPr>
            </a:lvl1pPr>
          </a:lstStyle>
          <a:p>
            <a:r>
              <a:rPr lang="en-US" dirty="0"/>
              <a:t>University of Louisiana Monroe / Name of College, School, or Department</a:t>
            </a:r>
          </a:p>
        </p:txBody>
      </p:sp>
      <p:sp>
        <p:nvSpPr>
          <p:cNvPr id="6" name="Slide Number Placeholder 5">
            <a:extLst>
              <a:ext uri="{FF2B5EF4-FFF2-40B4-BE49-F238E27FC236}">
                <a16:creationId xmlns:a16="http://schemas.microsoft.com/office/drawing/2014/main" id="{6FF95123-A753-69FC-B1D6-52FDC362221D}"/>
              </a:ext>
            </a:extLst>
          </p:cNvPr>
          <p:cNvSpPr>
            <a:spLocks noGrp="1"/>
          </p:cNvSpPr>
          <p:nvPr>
            <p:ph type="sldNum" sz="quarter" idx="12"/>
          </p:nvPr>
        </p:nvSpPr>
        <p:spPr/>
        <p:txBody>
          <a:bodyPr/>
          <a:lstStyle>
            <a:lvl1pPr>
              <a:defRPr>
                <a:solidFill>
                  <a:schemeClr val="accent5"/>
                </a:solidFill>
              </a:defRPr>
            </a:lvl1pPr>
          </a:lstStyle>
          <a:p>
            <a:fld id="{D7873046-1460-A542-9F16-08EC6A4AD1B1}" type="slidenum">
              <a:rPr lang="en-US" smtClean="0"/>
              <a:pPr/>
              <a:t>‹#›</a:t>
            </a:fld>
            <a:endParaRPr lang="en-US" dirty="0"/>
          </a:p>
        </p:txBody>
      </p:sp>
      <p:sp>
        <p:nvSpPr>
          <p:cNvPr id="7" name="Right Triangle 6">
            <a:extLst>
              <a:ext uri="{FF2B5EF4-FFF2-40B4-BE49-F238E27FC236}">
                <a16:creationId xmlns:a16="http://schemas.microsoft.com/office/drawing/2014/main" id="{D3BB4052-7C85-CBC3-F134-AD2ABAE9C671}"/>
              </a:ext>
            </a:extLst>
          </p:cNvPr>
          <p:cNvSpPr/>
          <p:nvPr userDrawn="1"/>
        </p:nvSpPr>
        <p:spPr>
          <a:xfrm rot="10800000">
            <a:off x="10618177" y="0"/>
            <a:ext cx="1573823" cy="1573823"/>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logo with a bird and a letter&#10;&#10;Description automatically generated">
            <a:extLst>
              <a:ext uri="{FF2B5EF4-FFF2-40B4-BE49-F238E27FC236}">
                <a16:creationId xmlns:a16="http://schemas.microsoft.com/office/drawing/2014/main" id="{A066E43D-CE36-4FB7-4342-3D183DCD168B}"/>
              </a:ext>
            </a:extLst>
          </p:cNvPr>
          <p:cNvPicPr>
            <a:picLocks noChangeAspect="1"/>
          </p:cNvPicPr>
          <p:nvPr userDrawn="1"/>
        </p:nvPicPr>
        <p:blipFill>
          <a:blip r:embed="rId2"/>
          <a:stretch>
            <a:fillRect/>
          </a:stretch>
        </p:blipFill>
        <p:spPr>
          <a:xfrm>
            <a:off x="10798770" y="180593"/>
            <a:ext cx="1212636" cy="1212636"/>
          </a:xfrm>
          <a:prstGeom prst="rect">
            <a:avLst/>
          </a:prstGeom>
        </p:spPr>
      </p:pic>
      <p:sp>
        <p:nvSpPr>
          <p:cNvPr id="9" name="Rectangle 8">
            <a:extLst>
              <a:ext uri="{FF2B5EF4-FFF2-40B4-BE49-F238E27FC236}">
                <a16:creationId xmlns:a16="http://schemas.microsoft.com/office/drawing/2014/main" id="{F77ED60F-42E9-ABED-DFD6-F5DDBA655701}"/>
              </a:ext>
            </a:extLst>
          </p:cNvPr>
          <p:cNvSpPr/>
          <p:nvPr userDrawn="1"/>
        </p:nvSpPr>
        <p:spPr>
          <a:xfrm>
            <a:off x="-1469" y="6050708"/>
            <a:ext cx="12192001" cy="457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451180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C6BBE-3DD8-B0D1-322B-D4DF63951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80285-9179-F99E-851E-2CC0C9929D52}"/>
              </a:ext>
            </a:extLst>
          </p:cNvPr>
          <p:cNvSpPr>
            <a:spLocks noGrp="1"/>
          </p:cNvSpPr>
          <p:nvPr>
            <p:ph sz="half" idx="1"/>
          </p:nvPr>
        </p:nvSpPr>
        <p:spPr>
          <a:xfrm>
            <a:off x="360485" y="1825625"/>
            <a:ext cx="5659315" cy="42075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1C21EB3-8F99-97E5-A177-2F76FA4235DA}"/>
              </a:ext>
            </a:extLst>
          </p:cNvPr>
          <p:cNvSpPr>
            <a:spLocks noGrp="1"/>
          </p:cNvSpPr>
          <p:nvPr>
            <p:ph sz="half" idx="2"/>
          </p:nvPr>
        </p:nvSpPr>
        <p:spPr>
          <a:xfrm>
            <a:off x="6172200" y="1825625"/>
            <a:ext cx="5659314" cy="42075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DEF3371-DD0B-4ADF-0B48-81719E8CF8D3}"/>
              </a:ext>
            </a:extLst>
          </p:cNvPr>
          <p:cNvSpPr>
            <a:spLocks noGrp="1"/>
          </p:cNvSpPr>
          <p:nvPr>
            <p:ph type="dt" sz="half" idx="10"/>
          </p:nvPr>
        </p:nvSpPr>
        <p:spPr/>
        <p:txBody>
          <a:bodyPr/>
          <a:lstStyle/>
          <a:p>
            <a:fld id="{75216410-F06A-3043-800B-04AE75A2CA72}" type="datetime1">
              <a:rPr lang="en-US" smtClean="0"/>
              <a:t>5/20/25</a:t>
            </a:fld>
            <a:endParaRPr lang="en-US"/>
          </a:p>
        </p:txBody>
      </p:sp>
      <p:sp>
        <p:nvSpPr>
          <p:cNvPr id="6" name="Footer Placeholder 5">
            <a:extLst>
              <a:ext uri="{FF2B5EF4-FFF2-40B4-BE49-F238E27FC236}">
                <a16:creationId xmlns:a16="http://schemas.microsoft.com/office/drawing/2014/main" id="{9059767B-4022-AD36-0334-46A0F5FA7A49}"/>
              </a:ext>
            </a:extLst>
          </p:cNvPr>
          <p:cNvSpPr>
            <a:spLocks noGrp="1"/>
          </p:cNvSpPr>
          <p:nvPr>
            <p:ph type="ftr" sz="quarter" idx="11"/>
          </p:nvPr>
        </p:nvSpPr>
        <p:spPr/>
        <p:txBody>
          <a:bodyPr/>
          <a:lstStyle/>
          <a:p>
            <a:r>
              <a:rPr lang="en-US" dirty="0"/>
              <a:t>University of Louisiana Monroe / Name of College, School, or Department</a:t>
            </a:r>
          </a:p>
        </p:txBody>
      </p:sp>
      <p:sp>
        <p:nvSpPr>
          <p:cNvPr id="7" name="Slide Number Placeholder 6">
            <a:extLst>
              <a:ext uri="{FF2B5EF4-FFF2-40B4-BE49-F238E27FC236}">
                <a16:creationId xmlns:a16="http://schemas.microsoft.com/office/drawing/2014/main" id="{D6170286-3AD1-C719-B9ED-75C2856BABAA}"/>
              </a:ext>
            </a:extLst>
          </p:cNvPr>
          <p:cNvSpPr>
            <a:spLocks noGrp="1"/>
          </p:cNvSpPr>
          <p:nvPr>
            <p:ph type="sldNum" sz="quarter" idx="12"/>
          </p:nvPr>
        </p:nvSpPr>
        <p:spPr/>
        <p:txBody>
          <a:bodyPr/>
          <a:lstStyle/>
          <a:p>
            <a:fld id="{D7873046-1460-A542-9F16-08EC6A4AD1B1}" type="slidenum">
              <a:rPr lang="en-US" smtClean="0"/>
              <a:t>‹#›</a:t>
            </a:fld>
            <a:endParaRPr lang="en-US"/>
          </a:p>
        </p:txBody>
      </p:sp>
    </p:spTree>
    <p:extLst>
      <p:ext uri="{BB962C8B-B14F-4D97-AF65-F5344CB8AC3E}">
        <p14:creationId xmlns:p14="http://schemas.microsoft.com/office/powerpoint/2010/main" val="465928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CCBC3-D00A-16FB-B6D0-2FB225D9B8C5}"/>
              </a:ext>
            </a:extLst>
          </p:cNvPr>
          <p:cNvSpPr>
            <a:spLocks noGrp="1"/>
          </p:cNvSpPr>
          <p:nvPr>
            <p:ph type="title"/>
          </p:nvPr>
        </p:nvSpPr>
        <p:spPr>
          <a:xfrm>
            <a:off x="360485" y="365125"/>
            <a:ext cx="10269415" cy="1226283"/>
          </a:xfrm>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B2654FA7-01D6-EDE0-FAAA-201CB5B2C7F3}"/>
              </a:ext>
            </a:extLst>
          </p:cNvPr>
          <p:cNvSpPr>
            <a:spLocks noGrp="1"/>
          </p:cNvSpPr>
          <p:nvPr>
            <p:ph sz="half" idx="2"/>
          </p:nvPr>
        </p:nvSpPr>
        <p:spPr>
          <a:xfrm>
            <a:off x="360486" y="1820008"/>
            <a:ext cx="3657599" cy="4222573"/>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68DF4A1E-7102-69F7-65A7-2BE5F172AC9B}"/>
              </a:ext>
            </a:extLst>
          </p:cNvPr>
          <p:cNvSpPr>
            <a:spLocks noGrp="1"/>
          </p:cNvSpPr>
          <p:nvPr>
            <p:ph sz="quarter" idx="4"/>
          </p:nvPr>
        </p:nvSpPr>
        <p:spPr>
          <a:xfrm>
            <a:off x="4267200" y="1820008"/>
            <a:ext cx="3657599" cy="4222573"/>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920619D-058E-5AF2-BA0B-63F6BB5B6CED}"/>
              </a:ext>
            </a:extLst>
          </p:cNvPr>
          <p:cNvSpPr>
            <a:spLocks noGrp="1"/>
          </p:cNvSpPr>
          <p:nvPr>
            <p:ph type="dt" sz="half" idx="10"/>
          </p:nvPr>
        </p:nvSpPr>
        <p:spPr/>
        <p:txBody>
          <a:bodyPr/>
          <a:lstStyle/>
          <a:p>
            <a:fld id="{B8F9EBA6-5B77-1949-AC1C-EC81457D7A76}" type="datetime1">
              <a:rPr lang="en-US" smtClean="0"/>
              <a:t>5/20/25</a:t>
            </a:fld>
            <a:endParaRPr lang="en-US"/>
          </a:p>
        </p:txBody>
      </p:sp>
      <p:sp>
        <p:nvSpPr>
          <p:cNvPr id="8" name="Footer Placeholder 7">
            <a:extLst>
              <a:ext uri="{FF2B5EF4-FFF2-40B4-BE49-F238E27FC236}">
                <a16:creationId xmlns:a16="http://schemas.microsoft.com/office/drawing/2014/main" id="{2ADBFF87-A2EE-855A-FA33-C0E6BE572034}"/>
              </a:ext>
            </a:extLst>
          </p:cNvPr>
          <p:cNvSpPr>
            <a:spLocks noGrp="1"/>
          </p:cNvSpPr>
          <p:nvPr>
            <p:ph type="ftr" sz="quarter" idx="11"/>
          </p:nvPr>
        </p:nvSpPr>
        <p:spPr/>
        <p:txBody>
          <a:bodyPr/>
          <a:lstStyle/>
          <a:p>
            <a:r>
              <a:rPr lang="en-US" dirty="0"/>
              <a:t>University of Louisiana Monroe / Name of College, School, or Department</a:t>
            </a:r>
          </a:p>
        </p:txBody>
      </p:sp>
      <p:sp>
        <p:nvSpPr>
          <p:cNvPr id="9" name="Slide Number Placeholder 8">
            <a:extLst>
              <a:ext uri="{FF2B5EF4-FFF2-40B4-BE49-F238E27FC236}">
                <a16:creationId xmlns:a16="http://schemas.microsoft.com/office/drawing/2014/main" id="{98B097A3-9B9E-E480-E0D8-E61314873E8A}"/>
              </a:ext>
            </a:extLst>
          </p:cNvPr>
          <p:cNvSpPr>
            <a:spLocks noGrp="1"/>
          </p:cNvSpPr>
          <p:nvPr>
            <p:ph type="sldNum" sz="quarter" idx="12"/>
          </p:nvPr>
        </p:nvSpPr>
        <p:spPr/>
        <p:txBody>
          <a:bodyPr/>
          <a:lstStyle/>
          <a:p>
            <a:fld id="{D7873046-1460-A542-9F16-08EC6A4AD1B1}" type="slidenum">
              <a:rPr lang="en-US" smtClean="0"/>
              <a:t>‹#›</a:t>
            </a:fld>
            <a:endParaRPr lang="en-US"/>
          </a:p>
        </p:txBody>
      </p:sp>
      <p:sp>
        <p:nvSpPr>
          <p:cNvPr id="11" name="Content Placeholder 5">
            <a:extLst>
              <a:ext uri="{FF2B5EF4-FFF2-40B4-BE49-F238E27FC236}">
                <a16:creationId xmlns:a16="http://schemas.microsoft.com/office/drawing/2014/main" id="{FEB1E0F4-4DE5-2D6C-2834-0F049F391D78}"/>
              </a:ext>
            </a:extLst>
          </p:cNvPr>
          <p:cNvSpPr>
            <a:spLocks noGrp="1"/>
          </p:cNvSpPr>
          <p:nvPr>
            <p:ph sz="quarter" idx="14"/>
          </p:nvPr>
        </p:nvSpPr>
        <p:spPr>
          <a:xfrm>
            <a:off x="8173914" y="1820008"/>
            <a:ext cx="3657599" cy="4222573"/>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360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CCBC3-D00A-16FB-B6D0-2FB225D9B8C5}"/>
              </a:ext>
            </a:extLst>
          </p:cNvPr>
          <p:cNvSpPr>
            <a:spLocks noGrp="1"/>
          </p:cNvSpPr>
          <p:nvPr>
            <p:ph type="title"/>
          </p:nvPr>
        </p:nvSpPr>
        <p:spPr>
          <a:xfrm>
            <a:off x="360363" y="3449807"/>
            <a:ext cx="2784229" cy="323596"/>
          </a:xfrm>
        </p:spPr>
        <p:txBody>
          <a:bodyPr anchor="t">
            <a:normAutofit/>
          </a:bodyPr>
          <a:lstStyle>
            <a:lvl1pPr algn="l">
              <a:defRPr sz="1600" b="0" i="1"/>
            </a:lvl1p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1920619D-058E-5AF2-BA0B-63F6BB5B6CED}"/>
              </a:ext>
            </a:extLst>
          </p:cNvPr>
          <p:cNvSpPr>
            <a:spLocks noGrp="1"/>
          </p:cNvSpPr>
          <p:nvPr>
            <p:ph type="dt" sz="half" idx="10"/>
          </p:nvPr>
        </p:nvSpPr>
        <p:spPr/>
        <p:txBody>
          <a:bodyPr/>
          <a:lstStyle/>
          <a:p>
            <a:fld id="{B8F9EBA6-5B77-1949-AC1C-EC81457D7A76}" type="datetime1">
              <a:rPr lang="en-US" smtClean="0"/>
              <a:t>5/20/25</a:t>
            </a:fld>
            <a:endParaRPr lang="en-US"/>
          </a:p>
        </p:txBody>
      </p:sp>
      <p:sp>
        <p:nvSpPr>
          <p:cNvPr id="8" name="Footer Placeholder 7">
            <a:extLst>
              <a:ext uri="{FF2B5EF4-FFF2-40B4-BE49-F238E27FC236}">
                <a16:creationId xmlns:a16="http://schemas.microsoft.com/office/drawing/2014/main" id="{2ADBFF87-A2EE-855A-FA33-C0E6BE572034}"/>
              </a:ext>
            </a:extLst>
          </p:cNvPr>
          <p:cNvSpPr>
            <a:spLocks noGrp="1"/>
          </p:cNvSpPr>
          <p:nvPr>
            <p:ph type="ftr" sz="quarter" idx="11"/>
          </p:nvPr>
        </p:nvSpPr>
        <p:spPr/>
        <p:txBody>
          <a:bodyPr/>
          <a:lstStyle/>
          <a:p>
            <a:r>
              <a:rPr lang="en-US" dirty="0"/>
              <a:t>University of Louisiana Monroe / Name of College, School, or Department</a:t>
            </a:r>
          </a:p>
        </p:txBody>
      </p:sp>
      <p:sp>
        <p:nvSpPr>
          <p:cNvPr id="9" name="Slide Number Placeholder 8">
            <a:extLst>
              <a:ext uri="{FF2B5EF4-FFF2-40B4-BE49-F238E27FC236}">
                <a16:creationId xmlns:a16="http://schemas.microsoft.com/office/drawing/2014/main" id="{98B097A3-9B9E-E480-E0D8-E61314873E8A}"/>
              </a:ext>
            </a:extLst>
          </p:cNvPr>
          <p:cNvSpPr>
            <a:spLocks noGrp="1"/>
          </p:cNvSpPr>
          <p:nvPr>
            <p:ph type="sldNum" sz="quarter" idx="12"/>
          </p:nvPr>
        </p:nvSpPr>
        <p:spPr/>
        <p:txBody>
          <a:bodyPr/>
          <a:lstStyle/>
          <a:p>
            <a:fld id="{D7873046-1460-A542-9F16-08EC6A4AD1B1}" type="slidenum">
              <a:rPr lang="en-US" smtClean="0"/>
              <a:t>‹#›</a:t>
            </a:fld>
            <a:endParaRPr lang="en-US"/>
          </a:p>
        </p:txBody>
      </p:sp>
      <p:sp>
        <p:nvSpPr>
          <p:cNvPr id="5" name="Picture Placeholder 4">
            <a:extLst>
              <a:ext uri="{FF2B5EF4-FFF2-40B4-BE49-F238E27FC236}">
                <a16:creationId xmlns:a16="http://schemas.microsoft.com/office/drawing/2014/main" id="{46D4DE53-596E-0288-9422-8A49DAB46602}"/>
              </a:ext>
            </a:extLst>
          </p:cNvPr>
          <p:cNvSpPr>
            <a:spLocks noGrp="1"/>
          </p:cNvSpPr>
          <p:nvPr>
            <p:ph type="pic" sz="quarter" idx="13"/>
          </p:nvPr>
        </p:nvSpPr>
        <p:spPr>
          <a:xfrm>
            <a:off x="360484" y="1555421"/>
            <a:ext cx="2784229" cy="1762809"/>
          </a:xfrm>
          <a:pattFill prst="pct25">
            <a:fgClr>
              <a:schemeClr val="accent1"/>
            </a:fgClr>
            <a:bgClr>
              <a:schemeClr val="bg1"/>
            </a:bgClr>
          </a:pattFill>
        </p:spPr>
        <p:txBody>
          <a:bodyPr/>
          <a:lstStyle/>
          <a:p>
            <a:r>
              <a:rPr lang="en-US"/>
              <a:t>Click icon to add picture</a:t>
            </a:r>
          </a:p>
        </p:txBody>
      </p:sp>
      <p:sp>
        <p:nvSpPr>
          <p:cNvPr id="14" name="Picture Placeholder 4">
            <a:extLst>
              <a:ext uri="{FF2B5EF4-FFF2-40B4-BE49-F238E27FC236}">
                <a16:creationId xmlns:a16="http://schemas.microsoft.com/office/drawing/2014/main" id="{03FD17A0-9E53-7215-81A7-F7A3AA1D3C45}"/>
              </a:ext>
            </a:extLst>
          </p:cNvPr>
          <p:cNvSpPr>
            <a:spLocks noGrp="1"/>
          </p:cNvSpPr>
          <p:nvPr>
            <p:ph type="pic" sz="quarter" idx="14"/>
          </p:nvPr>
        </p:nvSpPr>
        <p:spPr>
          <a:xfrm>
            <a:off x="3256084" y="1555421"/>
            <a:ext cx="2784229" cy="1762809"/>
          </a:xfrm>
          <a:pattFill prst="pct25">
            <a:fgClr>
              <a:schemeClr val="accent1"/>
            </a:fgClr>
            <a:bgClr>
              <a:schemeClr val="bg1"/>
            </a:bgClr>
          </a:pattFill>
        </p:spPr>
        <p:txBody>
          <a:bodyPr/>
          <a:lstStyle/>
          <a:p>
            <a:r>
              <a:rPr lang="en-US"/>
              <a:t>Click icon to add picture</a:t>
            </a:r>
            <a:endParaRPr lang="en-US" dirty="0"/>
          </a:p>
        </p:txBody>
      </p:sp>
      <p:sp>
        <p:nvSpPr>
          <p:cNvPr id="15" name="Picture Placeholder 4">
            <a:extLst>
              <a:ext uri="{FF2B5EF4-FFF2-40B4-BE49-F238E27FC236}">
                <a16:creationId xmlns:a16="http://schemas.microsoft.com/office/drawing/2014/main" id="{B9D4C542-7981-3472-0FBC-E7293708B13C}"/>
              </a:ext>
            </a:extLst>
          </p:cNvPr>
          <p:cNvSpPr>
            <a:spLocks noGrp="1"/>
          </p:cNvSpPr>
          <p:nvPr>
            <p:ph type="pic" sz="quarter" idx="15"/>
          </p:nvPr>
        </p:nvSpPr>
        <p:spPr>
          <a:xfrm>
            <a:off x="6151684" y="1555420"/>
            <a:ext cx="2784229" cy="1762809"/>
          </a:xfrm>
          <a:pattFill prst="pct25">
            <a:fgClr>
              <a:schemeClr val="accent1"/>
            </a:fgClr>
            <a:bgClr>
              <a:schemeClr val="bg1"/>
            </a:bgClr>
          </a:pattFill>
        </p:spPr>
        <p:txBody>
          <a:bodyPr/>
          <a:lstStyle/>
          <a:p>
            <a:r>
              <a:rPr lang="en-US"/>
              <a:t>Click icon to add picture</a:t>
            </a:r>
          </a:p>
        </p:txBody>
      </p:sp>
      <p:sp>
        <p:nvSpPr>
          <p:cNvPr id="16" name="Picture Placeholder 4">
            <a:extLst>
              <a:ext uri="{FF2B5EF4-FFF2-40B4-BE49-F238E27FC236}">
                <a16:creationId xmlns:a16="http://schemas.microsoft.com/office/drawing/2014/main" id="{395A7E97-3533-B68F-E8C0-56ADC1B2FCBE}"/>
              </a:ext>
            </a:extLst>
          </p:cNvPr>
          <p:cNvSpPr>
            <a:spLocks noGrp="1"/>
          </p:cNvSpPr>
          <p:nvPr>
            <p:ph type="pic" sz="quarter" idx="16"/>
          </p:nvPr>
        </p:nvSpPr>
        <p:spPr>
          <a:xfrm>
            <a:off x="9047284" y="1555419"/>
            <a:ext cx="2784229" cy="1762809"/>
          </a:xfrm>
          <a:pattFill prst="pct25">
            <a:fgClr>
              <a:schemeClr val="accent1"/>
            </a:fgClr>
            <a:bgClr>
              <a:schemeClr val="bg1"/>
            </a:bgClr>
          </a:pattFill>
        </p:spPr>
        <p:txBody>
          <a:bodyPr/>
          <a:lstStyle/>
          <a:p>
            <a:r>
              <a:rPr lang="en-US"/>
              <a:t>Click icon to add picture</a:t>
            </a:r>
          </a:p>
        </p:txBody>
      </p:sp>
      <p:sp>
        <p:nvSpPr>
          <p:cNvPr id="18" name="Text Placeholder 17">
            <a:extLst>
              <a:ext uri="{FF2B5EF4-FFF2-40B4-BE49-F238E27FC236}">
                <a16:creationId xmlns:a16="http://schemas.microsoft.com/office/drawing/2014/main" id="{73861DD8-F81B-FD67-B6AA-BA0B9E6E2674}"/>
              </a:ext>
            </a:extLst>
          </p:cNvPr>
          <p:cNvSpPr>
            <a:spLocks noGrp="1"/>
          </p:cNvSpPr>
          <p:nvPr>
            <p:ph type="body" sz="quarter" idx="17"/>
          </p:nvPr>
        </p:nvSpPr>
        <p:spPr>
          <a:xfrm>
            <a:off x="360363" y="4312116"/>
            <a:ext cx="2784475" cy="1637098"/>
          </a:xfrm>
        </p:spPr>
        <p:txBody>
          <a:bodyPr>
            <a:normAutofit/>
          </a:bodyPr>
          <a:lstStyle>
            <a:lvl1pPr>
              <a:defRPr sz="1400"/>
            </a:lvl1pPr>
          </a:lstStyle>
          <a:p>
            <a:pPr lvl="0"/>
            <a:r>
              <a:rPr lang="en-US"/>
              <a:t>Click to edit Master text styles</a:t>
            </a:r>
          </a:p>
        </p:txBody>
      </p:sp>
      <p:sp>
        <p:nvSpPr>
          <p:cNvPr id="19" name="Title 1">
            <a:extLst>
              <a:ext uri="{FF2B5EF4-FFF2-40B4-BE49-F238E27FC236}">
                <a16:creationId xmlns:a16="http://schemas.microsoft.com/office/drawing/2014/main" id="{1FFDFF32-DF30-B006-4AB4-092EBEDDDEDD}"/>
              </a:ext>
            </a:extLst>
          </p:cNvPr>
          <p:cNvSpPr txBox="1">
            <a:spLocks/>
          </p:cNvSpPr>
          <p:nvPr userDrawn="1"/>
        </p:nvSpPr>
        <p:spPr>
          <a:xfrm>
            <a:off x="360363" y="517525"/>
            <a:ext cx="10421937" cy="1104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US" dirty="0"/>
              <a:t>Click to edit Master title style</a:t>
            </a:r>
          </a:p>
        </p:txBody>
      </p:sp>
      <p:sp>
        <p:nvSpPr>
          <p:cNvPr id="23" name="Text Placeholder 17">
            <a:extLst>
              <a:ext uri="{FF2B5EF4-FFF2-40B4-BE49-F238E27FC236}">
                <a16:creationId xmlns:a16="http://schemas.microsoft.com/office/drawing/2014/main" id="{BEC0A61D-6A24-040D-D970-27C69B7EE449}"/>
              </a:ext>
            </a:extLst>
          </p:cNvPr>
          <p:cNvSpPr>
            <a:spLocks noGrp="1"/>
          </p:cNvSpPr>
          <p:nvPr>
            <p:ph type="body" sz="quarter" idx="18"/>
          </p:nvPr>
        </p:nvSpPr>
        <p:spPr>
          <a:xfrm>
            <a:off x="360117" y="3856943"/>
            <a:ext cx="2784475" cy="323596"/>
          </a:xfrm>
        </p:spPr>
        <p:txBody>
          <a:bodyPr anchor="t">
            <a:normAutofit/>
          </a:bodyPr>
          <a:lstStyle>
            <a:lvl1pPr>
              <a:defRPr sz="1600" b="1"/>
            </a:lvl1pPr>
          </a:lstStyle>
          <a:p>
            <a:pPr lvl="0"/>
            <a:r>
              <a:rPr lang="en-US"/>
              <a:t>Click to edit Master text styles</a:t>
            </a:r>
          </a:p>
        </p:txBody>
      </p:sp>
      <p:sp>
        <p:nvSpPr>
          <p:cNvPr id="24" name="Title 1">
            <a:extLst>
              <a:ext uri="{FF2B5EF4-FFF2-40B4-BE49-F238E27FC236}">
                <a16:creationId xmlns:a16="http://schemas.microsoft.com/office/drawing/2014/main" id="{99A3D378-E706-E036-C818-9008C7DA2980}"/>
              </a:ext>
            </a:extLst>
          </p:cNvPr>
          <p:cNvSpPr txBox="1">
            <a:spLocks/>
          </p:cNvSpPr>
          <p:nvPr userDrawn="1"/>
        </p:nvSpPr>
        <p:spPr>
          <a:xfrm>
            <a:off x="3255838" y="3456551"/>
            <a:ext cx="2784229" cy="3235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600" b="0" i="1" kern="1200">
                <a:solidFill>
                  <a:schemeClr val="tx2"/>
                </a:solidFill>
                <a:latin typeface="+mj-lt"/>
                <a:ea typeface="+mj-ea"/>
                <a:cs typeface="+mj-cs"/>
              </a:defRPr>
            </a:lvl1pPr>
          </a:lstStyle>
          <a:p>
            <a:r>
              <a:rPr lang="en-US" dirty="0"/>
              <a:t>Click to edit Master title style</a:t>
            </a:r>
          </a:p>
        </p:txBody>
      </p:sp>
      <p:sp>
        <p:nvSpPr>
          <p:cNvPr id="25" name="Text Placeholder 17">
            <a:extLst>
              <a:ext uri="{FF2B5EF4-FFF2-40B4-BE49-F238E27FC236}">
                <a16:creationId xmlns:a16="http://schemas.microsoft.com/office/drawing/2014/main" id="{2F3E8414-2D2F-C105-E280-80C662CC8B83}"/>
              </a:ext>
            </a:extLst>
          </p:cNvPr>
          <p:cNvSpPr>
            <a:spLocks noGrp="1"/>
          </p:cNvSpPr>
          <p:nvPr>
            <p:ph type="body" sz="quarter" idx="19"/>
          </p:nvPr>
        </p:nvSpPr>
        <p:spPr>
          <a:xfrm>
            <a:off x="3255838" y="4318860"/>
            <a:ext cx="2784475" cy="1637098"/>
          </a:xfrm>
        </p:spPr>
        <p:txBody>
          <a:bodyPr>
            <a:normAutofit/>
          </a:bodyPr>
          <a:lstStyle>
            <a:lvl1pPr>
              <a:defRPr sz="1400"/>
            </a:lvl1pPr>
          </a:lstStyle>
          <a:p>
            <a:pPr lvl="0"/>
            <a:r>
              <a:rPr lang="en-US"/>
              <a:t>Click to edit Master text styles</a:t>
            </a:r>
          </a:p>
        </p:txBody>
      </p:sp>
      <p:sp>
        <p:nvSpPr>
          <p:cNvPr id="26" name="Text Placeholder 17">
            <a:extLst>
              <a:ext uri="{FF2B5EF4-FFF2-40B4-BE49-F238E27FC236}">
                <a16:creationId xmlns:a16="http://schemas.microsoft.com/office/drawing/2014/main" id="{8E2409EB-783A-A91C-9CC6-17016DD2E9E8}"/>
              </a:ext>
            </a:extLst>
          </p:cNvPr>
          <p:cNvSpPr>
            <a:spLocks noGrp="1"/>
          </p:cNvSpPr>
          <p:nvPr>
            <p:ph type="body" sz="quarter" idx="20"/>
          </p:nvPr>
        </p:nvSpPr>
        <p:spPr>
          <a:xfrm>
            <a:off x="3255592" y="3863687"/>
            <a:ext cx="2784475" cy="323596"/>
          </a:xfrm>
        </p:spPr>
        <p:txBody>
          <a:bodyPr anchor="t">
            <a:normAutofit/>
          </a:bodyPr>
          <a:lstStyle>
            <a:lvl1pPr>
              <a:defRPr sz="1600" b="1"/>
            </a:lvl1pPr>
          </a:lstStyle>
          <a:p>
            <a:pPr lvl="0"/>
            <a:r>
              <a:rPr lang="en-US"/>
              <a:t>Click to edit Master text styles</a:t>
            </a:r>
          </a:p>
        </p:txBody>
      </p:sp>
      <p:sp>
        <p:nvSpPr>
          <p:cNvPr id="27" name="Title 1">
            <a:extLst>
              <a:ext uri="{FF2B5EF4-FFF2-40B4-BE49-F238E27FC236}">
                <a16:creationId xmlns:a16="http://schemas.microsoft.com/office/drawing/2014/main" id="{3B2EE30F-7271-4E4E-B819-158E36B9D495}"/>
              </a:ext>
            </a:extLst>
          </p:cNvPr>
          <p:cNvSpPr txBox="1">
            <a:spLocks/>
          </p:cNvSpPr>
          <p:nvPr userDrawn="1"/>
        </p:nvSpPr>
        <p:spPr>
          <a:xfrm>
            <a:off x="6151684" y="3449807"/>
            <a:ext cx="2784229" cy="3235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600" b="0" i="1" kern="1200">
                <a:solidFill>
                  <a:schemeClr val="tx2"/>
                </a:solidFill>
                <a:latin typeface="+mj-lt"/>
                <a:ea typeface="+mj-ea"/>
                <a:cs typeface="+mj-cs"/>
              </a:defRPr>
            </a:lvl1pPr>
          </a:lstStyle>
          <a:p>
            <a:r>
              <a:rPr lang="en-US" dirty="0"/>
              <a:t>Click to edit Master title style</a:t>
            </a:r>
          </a:p>
        </p:txBody>
      </p:sp>
      <p:sp>
        <p:nvSpPr>
          <p:cNvPr id="28" name="Text Placeholder 17">
            <a:extLst>
              <a:ext uri="{FF2B5EF4-FFF2-40B4-BE49-F238E27FC236}">
                <a16:creationId xmlns:a16="http://schemas.microsoft.com/office/drawing/2014/main" id="{FEAB3655-FE0D-46CF-C91B-58BD20649F36}"/>
              </a:ext>
            </a:extLst>
          </p:cNvPr>
          <p:cNvSpPr>
            <a:spLocks noGrp="1"/>
          </p:cNvSpPr>
          <p:nvPr>
            <p:ph type="body" sz="quarter" idx="21"/>
          </p:nvPr>
        </p:nvSpPr>
        <p:spPr>
          <a:xfrm>
            <a:off x="6151684" y="4312116"/>
            <a:ext cx="2784475" cy="1637098"/>
          </a:xfrm>
        </p:spPr>
        <p:txBody>
          <a:bodyPr>
            <a:normAutofit/>
          </a:bodyPr>
          <a:lstStyle>
            <a:lvl1pPr>
              <a:defRPr sz="1400"/>
            </a:lvl1pPr>
          </a:lstStyle>
          <a:p>
            <a:pPr lvl="0"/>
            <a:r>
              <a:rPr lang="en-US"/>
              <a:t>Click to edit Master text styles</a:t>
            </a:r>
          </a:p>
        </p:txBody>
      </p:sp>
      <p:sp>
        <p:nvSpPr>
          <p:cNvPr id="29" name="Text Placeholder 17">
            <a:extLst>
              <a:ext uri="{FF2B5EF4-FFF2-40B4-BE49-F238E27FC236}">
                <a16:creationId xmlns:a16="http://schemas.microsoft.com/office/drawing/2014/main" id="{5E4B1332-076B-F05D-6355-12CB8314D151}"/>
              </a:ext>
            </a:extLst>
          </p:cNvPr>
          <p:cNvSpPr>
            <a:spLocks noGrp="1"/>
          </p:cNvSpPr>
          <p:nvPr>
            <p:ph type="body" sz="quarter" idx="22"/>
          </p:nvPr>
        </p:nvSpPr>
        <p:spPr>
          <a:xfrm>
            <a:off x="6151438" y="3856943"/>
            <a:ext cx="2784475" cy="323596"/>
          </a:xfrm>
        </p:spPr>
        <p:txBody>
          <a:bodyPr anchor="t">
            <a:normAutofit/>
          </a:bodyPr>
          <a:lstStyle>
            <a:lvl1pPr>
              <a:defRPr sz="1600" b="1"/>
            </a:lvl1pPr>
          </a:lstStyle>
          <a:p>
            <a:pPr lvl="0"/>
            <a:r>
              <a:rPr lang="en-US"/>
              <a:t>Click to edit Master text styles</a:t>
            </a:r>
          </a:p>
        </p:txBody>
      </p:sp>
      <p:sp>
        <p:nvSpPr>
          <p:cNvPr id="30" name="Title 1">
            <a:extLst>
              <a:ext uri="{FF2B5EF4-FFF2-40B4-BE49-F238E27FC236}">
                <a16:creationId xmlns:a16="http://schemas.microsoft.com/office/drawing/2014/main" id="{92F18E34-D773-B80F-F096-43E94748CDCF}"/>
              </a:ext>
            </a:extLst>
          </p:cNvPr>
          <p:cNvSpPr txBox="1">
            <a:spLocks/>
          </p:cNvSpPr>
          <p:nvPr userDrawn="1"/>
        </p:nvSpPr>
        <p:spPr>
          <a:xfrm>
            <a:off x="9046913" y="3425787"/>
            <a:ext cx="2784229" cy="3235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1600" b="0" i="1" kern="1200">
                <a:solidFill>
                  <a:schemeClr val="tx2"/>
                </a:solidFill>
                <a:latin typeface="+mj-lt"/>
                <a:ea typeface="+mj-ea"/>
                <a:cs typeface="+mj-cs"/>
              </a:defRPr>
            </a:lvl1pPr>
          </a:lstStyle>
          <a:p>
            <a:r>
              <a:rPr lang="en-US" dirty="0"/>
              <a:t>Click to edit Master title style</a:t>
            </a:r>
          </a:p>
        </p:txBody>
      </p:sp>
      <p:sp>
        <p:nvSpPr>
          <p:cNvPr id="31" name="Text Placeholder 17">
            <a:extLst>
              <a:ext uri="{FF2B5EF4-FFF2-40B4-BE49-F238E27FC236}">
                <a16:creationId xmlns:a16="http://schemas.microsoft.com/office/drawing/2014/main" id="{414B6B87-E596-54E5-B7EE-9200DF3E9171}"/>
              </a:ext>
            </a:extLst>
          </p:cNvPr>
          <p:cNvSpPr>
            <a:spLocks noGrp="1"/>
          </p:cNvSpPr>
          <p:nvPr>
            <p:ph type="body" sz="quarter" idx="23"/>
          </p:nvPr>
        </p:nvSpPr>
        <p:spPr>
          <a:xfrm>
            <a:off x="9046913" y="4288096"/>
            <a:ext cx="2784475" cy="1637098"/>
          </a:xfrm>
        </p:spPr>
        <p:txBody>
          <a:bodyPr>
            <a:normAutofit/>
          </a:bodyPr>
          <a:lstStyle>
            <a:lvl1pPr>
              <a:defRPr sz="1400"/>
            </a:lvl1pPr>
          </a:lstStyle>
          <a:p>
            <a:pPr lvl="0"/>
            <a:r>
              <a:rPr lang="en-US"/>
              <a:t>Click to edit Master text styles</a:t>
            </a:r>
          </a:p>
        </p:txBody>
      </p:sp>
      <p:sp>
        <p:nvSpPr>
          <p:cNvPr id="32" name="Text Placeholder 17">
            <a:extLst>
              <a:ext uri="{FF2B5EF4-FFF2-40B4-BE49-F238E27FC236}">
                <a16:creationId xmlns:a16="http://schemas.microsoft.com/office/drawing/2014/main" id="{C1D9D904-EF5A-9684-A55B-51DE6B92961F}"/>
              </a:ext>
            </a:extLst>
          </p:cNvPr>
          <p:cNvSpPr>
            <a:spLocks noGrp="1"/>
          </p:cNvSpPr>
          <p:nvPr>
            <p:ph type="body" sz="quarter" idx="24"/>
          </p:nvPr>
        </p:nvSpPr>
        <p:spPr>
          <a:xfrm>
            <a:off x="9046667" y="3832923"/>
            <a:ext cx="2784475" cy="323596"/>
          </a:xfrm>
        </p:spPr>
        <p:txBody>
          <a:bodyPr anchor="t">
            <a:normAutofit/>
          </a:bodyPr>
          <a:lstStyle>
            <a:lvl1pPr>
              <a:defRPr sz="1600" b="1"/>
            </a:lvl1pPr>
          </a:lstStyle>
          <a:p>
            <a:pPr lvl="0"/>
            <a:r>
              <a:rPr lang="en-US"/>
              <a:t>Click to edit Master text styles</a:t>
            </a:r>
          </a:p>
        </p:txBody>
      </p:sp>
    </p:spTree>
    <p:extLst>
      <p:ext uri="{BB962C8B-B14F-4D97-AF65-F5344CB8AC3E}">
        <p14:creationId xmlns:p14="http://schemas.microsoft.com/office/powerpoint/2010/main" val="1297620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1B3597-22DC-A007-D915-499430CDA9D7}"/>
              </a:ext>
            </a:extLst>
          </p:cNvPr>
          <p:cNvSpPr>
            <a:spLocks noGrp="1"/>
          </p:cNvSpPr>
          <p:nvPr>
            <p:ph type="title"/>
          </p:nvPr>
        </p:nvSpPr>
        <p:spPr>
          <a:xfrm>
            <a:off x="360485" y="365125"/>
            <a:ext cx="1025769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CF92F8-D0A5-4B97-798E-A083120B5019}"/>
              </a:ext>
            </a:extLst>
          </p:cNvPr>
          <p:cNvSpPr>
            <a:spLocks noGrp="1"/>
          </p:cNvSpPr>
          <p:nvPr>
            <p:ph type="body" idx="1"/>
          </p:nvPr>
        </p:nvSpPr>
        <p:spPr>
          <a:xfrm>
            <a:off x="360485" y="1847850"/>
            <a:ext cx="11473961" cy="4214181"/>
          </a:xfrm>
          <a:prstGeom prst="rect">
            <a:avLst/>
          </a:prstGeom>
        </p:spPr>
        <p:txBody>
          <a:bodyPr vert="horz" lIns="91440" tIns="45720" rIns="91440" bIns="45720" rtlCol="0">
            <a:normAutofit/>
          </a:bodyPr>
          <a:lstStyle/>
          <a:p>
            <a:pPr lvl="0"/>
            <a:r>
              <a:rPr lang="en-US" dirty="0"/>
              <a:t>Add Subtitle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3F47E8D-3C74-88D9-17B2-954EDB16A2E8}"/>
              </a:ext>
            </a:extLst>
          </p:cNvPr>
          <p:cNvSpPr>
            <a:spLocks noGrp="1"/>
          </p:cNvSpPr>
          <p:nvPr>
            <p:ph type="dt" sz="half" idx="2"/>
          </p:nvPr>
        </p:nvSpPr>
        <p:spPr>
          <a:xfrm>
            <a:off x="10093569" y="6356350"/>
            <a:ext cx="905608"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CDF6D7-C924-5846-B0D0-0E173AA62CC8}" type="datetime1">
              <a:rPr lang="en-US" smtClean="0"/>
              <a:t>5/20/25</a:t>
            </a:fld>
            <a:endParaRPr lang="en-US" dirty="0"/>
          </a:p>
        </p:txBody>
      </p:sp>
      <p:sp>
        <p:nvSpPr>
          <p:cNvPr id="5" name="Footer Placeholder 4">
            <a:extLst>
              <a:ext uri="{FF2B5EF4-FFF2-40B4-BE49-F238E27FC236}">
                <a16:creationId xmlns:a16="http://schemas.microsoft.com/office/drawing/2014/main" id="{74601AD9-B145-D009-735F-500EB65FB49B}"/>
              </a:ext>
            </a:extLst>
          </p:cNvPr>
          <p:cNvSpPr>
            <a:spLocks noGrp="1"/>
          </p:cNvSpPr>
          <p:nvPr>
            <p:ph type="ftr" sz="quarter" idx="3"/>
          </p:nvPr>
        </p:nvSpPr>
        <p:spPr>
          <a:xfrm>
            <a:off x="360485" y="6356350"/>
            <a:ext cx="9574823"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dirty="0"/>
              <a:t>University of Louisiana Monroe / Name of College, School, or Department</a:t>
            </a:r>
          </a:p>
        </p:txBody>
      </p:sp>
      <p:sp>
        <p:nvSpPr>
          <p:cNvPr id="6" name="Slide Number Placeholder 5">
            <a:extLst>
              <a:ext uri="{FF2B5EF4-FFF2-40B4-BE49-F238E27FC236}">
                <a16:creationId xmlns:a16="http://schemas.microsoft.com/office/drawing/2014/main" id="{DE8BB98F-477A-6A53-A596-4CD44FBA8DBF}"/>
              </a:ext>
            </a:extLst>
          </p:cNvPr>
          <p:cNvSpPr>
            <a:spLocks noGrp="1"/>
          </p:cNvSpPr>
          <p:nvPr>
            <p:ph type="sldNum" sz="quarter" idx="4"/>
          </p:nvPr>
        </p:nvSpPr>
        <p:spPr>
          <a:xfrm>
            <a:off x="11157438" y="6356350"/>
            <a:ext cx="674076"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873046-1460-A542-9F16-08EC6A4AD1B1}" type="slidenum">
              <a:rPr lang="en-US" smtClean="0"/>
              <a:t>‹#›</a:t>
            </a:fld>
            <a:endParaRPr lang="en-US" dirty="0"/>
          </a:p>
        </p:txBody>
      </p:sp>
      <p:sp>
        <p:nvSpPr>
          <p:cNvPr id="7" name="Right Triangle 6">
            <a:extLst>
              <a:ext uri="{FF2B5EF4-FFF2-40B4-BE49-F238E27FC236}">
                <a16:creationId xmlns:a16="http://schemas.microsoft.com/office/drawing/2014/main" id="{E69019FB-C853-3FDE-3631-C7C3C07BB9C2}"/>
              </a:ext>
            </a:extLst>
          </p:cNvPr>
          <p:cNvSpPr/>
          <p:nvPr userDrawn="1"/>
        </p:nvSpPr>
        <p:spPr>
          <a:xfrm rot="10800000">
            <a:off x="10618177" y="0"/>
            <a:ext cx="1573823" cy="1573823"/>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logo with a bird and a letter&#10;&#10;Description automatically generated">
            <a:extLst>
              <a:ext uri="{FF2B5EF4-FFF2-40B4-BE49-F238E27FC236}">
                <a16:creationId xmlns:a16="http://schemas.microsoft.com/office/drawing/2014/main" id="{3C659B19-8F88-100E-1705-FA7A70120676}"/>
              </a:ext>
            </a:extLst>
          </p:cNvPr>
          <p:cNvPicPr>
            <a:picLocks noChangeAspect="1"/>
          </p:cNvPicPr>
          <p:nvPr userDrawn="1"/>
        </p:nvPicPr>
        <p:blipFill>
          <a:blip r:embed="rId24"/>
          <a:stretch>
            <a:fillRect/>
          </a:stretch>
        </p:blipFill>
        <p:spPr>
          <a:xfrm>
            <a:off x="10798770" y="180593"/>
            <a:ext cx="1212636" cy="1212636"/>
          </a:xfrm>
          <a:prstGeom prst="rect">
            <a:avLst/>
          </a:prstGeom>
        </p:spPr>
      </p:pic>
      <p:sp>
        <p:nvSpPr>
          <p:cNvPr id="9" name="Rectangle 8">
            <a:extLst>
              <a:ext uri="{FF2B5EF4-FFF2-40B4-BE49-F238E27FC236}">
                <a16:creationId xmlns:a16="http://schemas.microsoft.com/office/drawing/2014/main" id="{58D18DD6-6C19-2190-E2CD-5140193E57E3}"/>
              </a:ext>
            </a:extLst>
          </p:cNvPr>
          <p:cNvSpPr/>
          <p:nvPr userDrawn="1"/>
        </p:nvSpPr>
        <p:spPr>
          <a:xfrm>
            <a:off x="-1" y="6153469"/>
            <a:ext cx="12192001" cy="457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994382"/>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62" r:id="rId3"/>
    <p:sldLayoutId id="2147483650" r:id="rId4"/>
    <p:sldLayoutId id="2147483651" r:id="rId5"/>
    <p:sldLayoutId id="2147483663" r:id="rId6"/>
    <p:sldLayoutId id="2147483652" r:id="rId7"/>
    <p:sldLayoutId id="2147483660" r:id="rId8"/>
    <p:sldLayoutId id="2147483670" r:id="rId9"/>
    <p:sldLayoutId id="2147483654" r:id="rId10"/>
    <p:sldLayoutId id="2147483661" r:id="rId11"/>
    <p:sldLayoutId id="2147483664" r:id="rId12"/>
    <p:sldLayoutId id="2147483665" r:id="rId13"/>
    <p:sldLayoutId id="2147483655" r:id="rId14"/>
    <p:sldLayoutId id="2147483656" r:id="rId15"/>
    <p:sldLayoutId id="2147483657" r:id="rId16"/>
    <p:sldLayoutId id="2147483666" r:id="rId17"/>
    <p:sldLayoutId id="2147483668" r:id="rId18"/>
    <p:sldLayoutId id="2147483667" r:id="rId19"/>
    <p:sldLayoutId id="2147483669" r:id="rId20"/>
    <p:sldLayoutId id="2147483658" r:id="rId21"/>
    <p:sldLayoutId id="2147483659" r:id="rId22"/>
  </p:sldLayoutIdLst>
  <p:hf hdr="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600"/>
        </a:spcBef>
        <a:buClr>
          <a:schemeClr val="tx2"/>
        </a:buClr>
        <a:buFont typeface="Arial" panose="020B0604020202020204" pitchFamily="34" charset="0"/>
        <a:buNone/>
        <a:defRPr sz="2800" kern="1200">
          <a:solidFill>
            <a:schemeClr val="tx1"/>
          </a:solidFill>
          <a:latin typeface="+mn-lt"/>
          <a:ea typeface="+mn-ea"/>
          <a:cs typeface="+mn-cs"/>
        </a:defRPr>
      </a:lvl1pPr>
      <a:lvl2pPr marL="234950" indent="-234950" algn="l" defTabSz="914400" rtl="0" eaLnBrk="1" latinLnBrk="0" hangingPunct="1">
        <a:lnSpc>
          <a:spcPct val="90000"/>
        </a:lnSpc>
        <a:spcBef>
          <a:spcPts val="600"/>
        </a:spcBef>
        <a:buClr>
          <a:schemeClr val="tx2"/>
        </a:buClr>
        <a:buFont typeface="Arial" panose="020B0604020202020204" pitchFamily="34" charset="0"/>
        <a:buChar char="•"/>
        <a:tabLst/>
        <a:defRPr sz="2400" kern="1200">
          <a:solidFill>
            <a:schemeClr val="tx1"/>
          </a:solidFill>
          <a:latin typeface="+mn-lt"/>
          <a:ea typeface="+mn-ea"/>
          <a:cs typeface="+mn-cs"/>
        </a:defRPr>
      </a:lvl2pPr>
      <a:lvl3pPr marL="515938" indent="-227013" algn="l" defTabSz="914400" rtl="0" eaLnBrk="1" latinLnBrk="0" hangingPunct="1">
        <a:lnSpc>
          <a:spcPct val="90000"/>
        </a:lnSpc>
        <a:spcBef>
          <a:spcPts val="600"/>
        </a:spcBef>
        <a:buClr>
          <a:schemeClr val="tx2"/>
        </a:buClr>
        <a:buFont typeface="System Font Regular"/>
        <a:buChar char="⁃"/>
        <a:tabLst/>
        <a:defRPr sz="2000" kern="1200">
          <a:solidFill>
            <a:schemeClr val="tx1"/>
          </a:solidFill>
          <a:latin typeface="+mn-lt"/>
          <a:ea typeface="+mn-ea"/>
          <a:cs typeface="+mn-cs"/>
        </a:defRPr>
      </a:lvl3pPr>
      <a:lvl4pPr marL="742950" indent="-227013" algn="l" defTabSz="914400" rtl="0" eaLnBrk="1" latinLnBrk="0" hangingPunct="1">
        <a:lnSpc>
          <a:spcPct val="90000"/>
        </a:lnSpc>
        <a:spcBef>
          <a:spcPts val="600"/>
        </a:spcBef>
        <a:buClr>
          <a:schemeClr val="tx2"/>
        </a:buClr>
        <a:buFont typeface="Arial" panose="020B0604020202020204" pitchFamily="34" charset="0"/>
        <a:buChar char="•"/>
        <a:tabLst/>
        <a:defRPr sz="1800" kern="1200">
          <a:solidFill>
            <a:schemeClr val="tx1"/>
          </a:solidFill>
          <a:latin typeface="+mn-lt"/>
          <a:ea typeface="+mn-ea"/>
          <a:cs typeface="+mn-cs"/>
        </a:defRPr>
      </a:lvl4pPr>
      <a:lvl5pPr marL="1033463" indent="-228600" algn="l" defTabSz="914400" rtl="0" eaLnBrk="1" latinLnBrk="0" hangingPunct="1">
        <a:lnSpc>
          <a:spcPct val="90000"/>
        </a:lnSpc>
        <a:spcBef>
          <a:spcPts val="600"/>
        </a:spcBef>
        <a:buClr>
          <a:schemeClr val="tx2"/>
        </a:buClr>
        <a:buFont typeface="System Font Regular"/>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assuredsafe.org/course/fema-introduction-to-uas-flight-operations-for-emergency-response/" TargetMode="External"/><Relationship Id="rId2" Type="http://schemas.openxmlformats.org/officeDocument/2006/relationships/image" Target="../media/image11.png"/><Relationship Id="rId1" Type="http://schemas.openxmlformats.org/officeDocument/2006/relationships/slideLayout" Target="../slideLayouts/slideLayout15.xml"/><Relationship Id="rId4" Type="http://schemas.openxmlformats.org/officeDocument/2006/relationships/hyperlink" Target="https://assuredsafe.org/course/fema-introduction-to-uas-data-analytics-for-emergency-respons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assuredsafe.org/course/fema-introduction-to-uas-flight-operations-for-emergency-response/" TargetMode="External"/><Relationship Id="rId2" Type="http://schemas.openxmlformats.org/officeDocument/2006/relationships/image" Target="../media/image11.png"/><Relationship Id="rId1" Type="http://schemas.openxmlformats.org/officeDocument/2006/relationships/slideLayout" Target="../slideLayouts/slideLayout15.xml"/><Relationship Id="rId4" Type="http://schemas.openxmlformats.org/officeDocument/2006/relationships/hyperlink" Target="https://assuredsafe.org/course/fema-introduction-to-uas-data-analytics-for-emergency-response/"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assuredsafe.org/" TargetMode="External"/><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hyperlink" Target="mailto:Djenkins@ulm.edu"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mailto:Dking@ulm.edu" TargetMode="External"/><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A03BB-8858-F298-FE45-B630704F9716}"/>
              </a:ext>
            </a:extLst>
          </p:cNvPr>
          <p:cNvSpPr>
            <a:spLocks noGrp="1"/>
          </p:cNvSpPr>
          <p:nvPr>
            <p:ph type="ctrTitle"/>
          </p:nvPr>
        </p:nvSpPr>
        <p:spPr/>
        <p:txBody>
          <a:bodyPr/>
          <a:lstStyle/>
          <a:p>
            <a:r>
              <a:rPr lang="en-US" dirty="0"/>
              <a:t>FEMA </a:t>
            </a:r>
            <a:r>
              <a:rPr lang="en-US" dirty="0" err="1"/>
              <a:t>ASSUREd</a:t>
            </a:r>
            <a:r>
              <a:rPr lang="en-US" dirty="0"/>
              <a:t> Safe Training</a:t>
            </a:r>
          </a:p>
        </p:txBody>
      </p:sp>
      <p:sp>
        <p:nvSpPr>
          <p:cNvPr id="3" name="Subtitle 2">
            <a:extLst>
              <a:ext uri="{FF2B5EF4-FFF2-40B4-BE49-F238E27FC236}">
                <a16:creationId xmlns:a16="http://schemas.microsoft.com/office/drawing/2014/main" id="{B2B24184-6EF4-5C75-82B3-24A9163AFEC8}"/>
              </a:ext>
            </a:extLst>
          </p:cNvPr>
          <p:cNvSpPr>
            <a:spLocks noGrp="1"/>
          </p:cNvSpPr>
          <p:nvPr>
            <p:ph type="subTitle" idx="1"/>
          </p:nvPr>
        </p:nvSpPr>
        <p:spPr/>
        <p:txBody>
          <a:bodyPr/>
          <a:lstStyle/>
          <a:p>
            <a:r>
              <a:rPr lang="en-US" dirty="0"/>
              <a:t>Sign-up Guide </a:t>
            </a:r>
          </a:p>
          <a:p>
            <a:endParaRPr lang="en-US" dirty="0"/>
          </a:p>
        </p:txBody>
      </p:sp>
      <p:sp>
        <p:nvSpPr>
          <p:cNvPr id="4" name="Date Placeholder 3">
            <a:extLst>
              <a:ext uri="{FF2B5EF4-FFF2-40B4-BE49-F238E27FC236}">
                <a16:creationId xmlns:a16="http://schemas.microsoft.com/office/drawing/2014/main" id="{E7D27836-0C1F-CE20-1D6C-D7FCADFC3778}"/>
              </a:ext>
            </a:extLst>
          </p:cNvPr>
          <p:cNvSpPr>
            <a:spLocks noGrp="1"/>
          </p:cNvSpPr>
          <p:nvPr>
            <p:ph type="dt" sz="half" idx="10"/>
          </p:nvPr>
        </p:nvSpPr>
        <p:spPr/>
        <p:txBody>
          <a:bodyPr/>
          <a:lstStyle/>
          <a:p>
            <a:fld id="{E314B6D4-2FAB-2C42-B00D-67A9FCE01261}" type="datetime1">
              <a:rPr lang="en-US" smtClean="0"/>
              <a:t>5/20/25</a:t>
            </a:fld>
            <a:endParaRPr lang="en-US"/>
          </a:p>
        </p:txBody>
      </p:sp>
      <p:sp>
        <p:nvSpPr>
          <p:cNvPr id="5" name="Footer Placeholder 4">
            <a:extLst>
              <a:ext uri="{FF2B5EF4-FFF2-40B4-BE49-F238E27FC236}">
                <a16:creationId xmlns:a16="http://schemas.microsoft.com/office/drawing/2014/main" id="{C4283165-6E41-0B2D-A091-5BBAC201BE10}"/>
              </a:ext>
            </a:extLst>
          </p:cNvPr>
          <p:cNvSpPr>
            <a:spLocks noGrp="1"/>
          </p:cNvSpPr>
          <p:nvPr>
            <p:ph type="ftr" sz="quarter" idx="11"/>
          </p:nvPr>
        </p:nvSpPr>
        <p:spPr/>
        <p:txBody>
          <a:bodyPr/>
          <a:lstStyle/>
          <a:p>
            <a:r>
              <a:rPr lang="en-US" dirty="0"/>
              <a:t>University of Louisiana Monroe / Precision Ag &amp; UAS Research Center </a:t>
            </a:r>
          </a:p>
        </p:txBody>
      </p:sp>
      <p:sp>
        <p:nvSpPr>
          <p:cNvPr id="6" name="Slide Number Placeholder 5">
            <a:extLst>
              <a:ext uri="{FF2B5EF4-FFF2-40B4-BE49-F238E27FC236}">
                <a16:creationId xmlns:a16="http://schemas.microsoft.com/office/drawing/2014/main" id="{026A8475-70A5-EFE1-E9DF-3A42781AF51A}"/>
              </a:ext>
            </a:extLst>
          </p:cNvPr>
          <p:cNvSpPr>
            <a:spLocks noGrp="1"/>
          </p:cNvSpPr>
          <p:nvPr>
            <p:ph type="sldNum" sz="quarter" idx="12"/>
          </p:nvPr>
        </p:nvSpPr>
        <p:spPr/>
        <p:txBody>
          <a:bodyPr/>
          <a:lstStyle/>
          <a:p>
            <a:fld id="{D7873046-1460-A542-9F16-08EC6A4AD1B1}" type="slidenum">
              <a:rPr lang="en-US" smtClean="0"/>
              <a:t>1</a:t>
            </a:fld>
            <a:endParaRPr lang="en-US"/>
          </a:p>
        </p:txBody>
      </p:sp>
      <p:pic>
        <p:nvPicPr>
          <p:cNvPr id="9" name="Picture Placeholder 8" descr="A building with a tower and a tower on the side of the water&#10;&#10;Description automatically generated">
            <a:extLst>
              <a:ext uri="{FF2B5EF4-FFF2-40B4-BE49-F238E27FC236}">
                <a16:creationId xmlns:a16="http://schemas.microsoft.com/office/drawing/2014/main" id="{43B7F764-1310-AC48-A613-9A4988C9C03D}"/>
              </a:ext>
            </a:extLst>
          </p:cNvPr>
          <p:cNvPicPr>
            <a:picLocks noGrp="1" noChangeAspect="1"/>
          </p:cNvPicPr>
          <p:nvPr>
            <p:ph type="pic" sz="quarter" idx="13"/>
          </p:nvPr>
        </p:nvPicPr>
        <p:blipFill>
          <a:blip r:embed="rId2"/>
          <a:srcRect l="807" r="807"/>
          <a:stretch>
            <a:fillRect/>
          </a:stretch>
        </p:blipFill>
        <p:spPr/>
      </p:pic>
    </p:spTree>
    <p:extLst>
      <p:ext uri="{BB962C8B-B14F-4D97-AF65-F5344CB8AC3E}">
        <p14:creationId xmlns:p14="http://schemas.microsoft.com/office/powerpoint/2010/main" val="3945872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E3984-F73D-4DEA-DD8D-987CE295C9FC}"/>
              </a:ext>
            </a:extLst>
          </p:cNvPr>
          <p:cNvSpPr>
            <a:spLocks noGrp="1"/>
          </p:cNvSpPr>
          <p:nvPr>
            <p:ph type="title"/>
          </p:nvPr>
        </p:nvSpPr>
        <p:spPr/>
        <p:txBody>
          <a:bodyPr>
            <a:normAutofit/>
          </a:bodyPr>
          <a:lstStyle/>
          <a:p>
            <a:r>
              <a:rPr lang="en-US" sz="11500" dirty="0"/>
              <a:t>How to Sign-Up</a:t>
            </a:r>
          </a:p>
        </p:txBody>
      </p:sp>
      <p:sp>
        <p:nvSpPr>
          <p:cNvPr id="3" name="Date Placeholder 2">
            <a:extLst>
              <a:ext uri="{FF2B5EF4-FFF2-40B4-BE49-F238E27FC236}">
                <a16:creationId xmlns:a16="http://schemas.microsoft.com/office/drawing/2014/main" id="{9DBAB9D8-BB80-ED13-3889-77A6F5EED147}"/>
              </a:ext>
            </a:extLst>
          </p:cNvPr>
          <p:cNvSpPr>
            <a:spLocks noGrp="1"/>
          </p:cNvSpPr>
          <p:nvPr>
            <p:ph type="dt" sz="half" idx="10"/>
          </p:nvPr>
        </p:nvSpPr>
        <p:spPr/>
        <p:txBody>
          <a:bodyPr/>
          <a:lstStyle/>
          <a:p>
            <a:fld id="{E1E2B560-2DA1-9A42-A795-34ACE03AE207}" type="datetime1">
              <a:rPr lang="en-US" smtClean="0"/>
              <a:t>5/20/25</a:t>
            </a:fld>
            <a:endParaRPr lang="en-US"/>
          </a:p>
        </p:txBody>
      </p:sp>
      <p:sp>
        <p:nvSpPr>
          <p:cNvPr id="4" name="Footer Placeholder 3">
            <a:extLst>
              <a:ext uri="{FF2B5EF4-FFF2-40B4-BE49-F238E27FC236}">
                <a16:creationId xmlns:a16="http://schemas.microsoft.com/office/drawing/2014/main" id="{060A8514-2797-0F6B-3EB0-F1530E5837FD}"/>
              </a:ext>
            </a:extLst>
          </p:cNvPr>
          <p:cNvSpPr>
            <a:spLocks noGrp="1"/>
          </p:cNvSpPr>
          <p:nvPr>
            <p:ph type="ftr" sz="quarter" idx="11"/>
          </p:nvPr>
        </p:nvSpPr>
        <p:spPr/>
        <p:txBody>
          <a:bodyPr/>
          <a:lstStyle/>
          <a:p>
            <a:r>
              <a:rPr lang="en-US" dirty="0"/>
              <a:t>University of Louisiana Monroe / Precision Ag &amp; UAS Research Center </a:t>
            </a:r>
          </a:p>
        </p:txBody>
      </p:sp>
      <p:sp>
        <p:nvSpPr>
          <p:cNvPr id="5" name="Slide Number Placeholder 4">
            <a:extLst>
              <a:ext uri="{FF2B5EF4-FFF2-40B4-BE49-F238E27FC236}">
                <a16:creationId xmlns:a16="http://schemas.microsoft.com/office/drawing/2014/main" id="{2DC309DF-0CA0-EA5C-5381-CFAFFBCABEF0}"/>
              </a:ext>
            </a:extLst>
          </p:cNvPr>
          <p:cNvSpPr>
            <a:spLocks noGrp="1"/>
          </p:cNvSpPr>
          <p:nvPr>
            <p:ph type="sldNum" sz="quarter" idx="12"/>
          </p:nvPr>
        </p:nvSpPr>
        <p:spPr/>
        <p:txBody>
          <a:bodyPr/>
          <a:lstStyle/>
          <a:p>
            <a:fld id="{D7873046-1460-A542-9F16-08EC6A4AD1B1}" type="slidenum">
              <a:rPr lang="en-US" smtClean="0"/>
              <a:t>10</a:t>
            </a:fld>
            <a:endParaRPr lang="en-US"/>
          </a:p>
        </p:txBody>
      </p:sp>
      <p:sp>
        <p:nvSpPr>
          <p:cNvPr id="6" name="Text Placeholder 5">
            <a:extLst>
              <a:ext uri="{FF2B5EF4-FFF2-40B4-BE49-F238E27FC236}">
                <a16:creationId xmlns:a16="http://schemas.microsoft.com/office/drawing/2014/main" id="{65C4B02A-0E22-5634-B49F-F1613B5570D7}"/>
              </a:ext>
            </a:extLst>
          </p:cNvPr>
          <p:cNvSpPr>
            <a:spLocks noGrp="1"/>
          </p:cNvSpPr>
          <p:nvPr>
            <p:ph type="body" sz="quarter" idx="13"/>
          </p:nvPr>
        </p:nvSpPr>
        <p:spPr/>
        <p:txBody>
          <a:bodyPr>
            <a:normAutofit fontScale="85000" lnSpcReduction="10000"/>
          </a:bodyPr>
          <a:lstStyle/>
          <a:p>
            <a:r>
              <a:rPr lang="en-US" sz="3200" i="1" dirty="0">
                <a:latin typeface="Times New Roman" panose="02020603050405020304" pitchFamily="18" charset="0"/>
                <a:cs typeface="Times New Roman" panose="02020603050405020304" pitchFamily="18" charset="0"/>
              </a:rPr>
              <a:t>*Note: This is a 2-day training held on July 29-30,2025 and Aug 5-6,2025. </a:t>
            </a:r>
          </a:p>
        </p:txBody>
      </p:sp>
    </p:spTree>
    <p:extLst>
      <p:ext uri="{BB962C8B-B14F-4D97-AF65-F5344CB8AC3E}">
        <p14:creationId xmlns:p14="http://schemas.microsoft.com/office/powerpoint/2010/main" val="3968668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2966E-8648-4FE6-1C0D-2D9EDCA09FC6}"/>
              </a:ext>
            </a:extLst>
          </p:cNvPr>
          <p:cNvSpPr>
            <a:spLocks noGrp="1"/>
          </p:cNvSpPr>
          <p:nvPr>
            <p:ph type="title"/>
          </p:nvPr>
        </p:nvSpPr>
        <p:spPr>
          <a:xfrm>
            <a:off x="360486" y="457200"/>
            <a:ext cx="4411540" cy="1705708"/>
          </a:xfrm>
        </p:spPr>
        <p:txBody>
          <a:bodyPr anchor="b">
            <a:normAutofit/>
          </a:bodyPr>
          <a:lstStyle/>
          <a:p>
            <a:r>
              <a:rPr lang="en-US" dirty="0"/>
              <a:t>July 29-30, 2025</a:t>
            </a:r>
          </a:p>
        </p:txBody>
      </p:sp>
      <p:pic>
        <p:nvPicPr>
          <p:cNvPr id="9" name="Content Placeholder 8" descr="A close-up of a flag&#10;&#10;AI-generated content may be incorrect.">
            <a:extLst>
              <a:ext uri="{FF2B5EF4-FFF2-40B4-BE49-F238E27FC236}">
                <a16:creationId xmlns:a16="http://schemas.microsoft.com/office/drawing/2014/main" id="{FD6EF3E4-696A-E7FD-29EC-FB3CFC08B5E4}"/>
              </a:ext>
            </a:extLst>
          </p:cNvPr>
          <p:cNvPicPr>
            <a:picLocks noGrp="1" noChangeAspect="1"/>
          </p:cNvPicPr>
          <p:nvPr>
            <p:ph idx="1"/>
          </p:nvPr>
        </p:nvPicPr>
        <p:blipFill>
          <a:blip r:embed="rId2"/>
          <a:stretch>
            <a:fillRect/>
          </a:stretch>
        </p:blipFill>
        <p:spPr>
          <a:xfrm>
            <a:off x="4844562" y="2356690"/>
            <a:ext cx="6986952" cy="2724911"/>
          </a:xfrm>
          <a:noFill/>
        </p:spPr>
      </p:pic>
      <p:sp>
        <p:nvSpPr>
          <p:cNvPr id="4" name="Text Placeholder 3">
            <a:extLst>
              <a:ext uri="{FF2B5EF4-FFF2-40B4-BE49-F238E27FC236}">
                <a16:creationId xmlns:a16="http://schemas.microsoft.com/office/drawing/2014/main" id="{B298F35F-655A-7B3F-C698-DC52B9AE37ED}"/>
              </a:ext>
            </a:extLst>
          </p:cNvPr>
          <p:cNvSpPr>
            <a:spLocks noGrp="1"/>
          </p:cNvSpPr>
          <p:nvPr>
            <p:ph type="body" sz="half" idx="2"/>
          </p:nvPr>
        </p:nvSpPr>
        <p:spPr>
          <a:xfrm>
            <a:off x="360486" y="2241550"/>
            <a:ext cx="4411540" cy="3930650"/>
          </a:xfrm>
        </p:spPr>
        <p:txBody>
          <a:bodyPr>
            <a:normAutofit/>
          </a:bodyPr>
          <a:lstStyle/>
          <a:p>
            <a:pPr rtl="0" fontAlgn="base">
              <a:spcAft>
                <a:spcPts val="800"/>
              </a:spcAft>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Click each date to sign up using the hyperlink. </a:t>
            </a:r>
          </a:p>
          <a:p>
            <a:pPr rtl="0" fontAlgn="base">
              <a:spcAft>
                <a:spcPts val="800"/>
              </a:spcAft>
              <a:buFont typeface="Arial" panose="020B0604020202020204" pitchFamily="34" charset="0"/>
              <a:buChar char="•"/>
            </a:pPr>
            <a:r>
              <a:rPr lang="en-US" i="0" dirty="0">
                <a:solidFill>
                  <a:schemeClr val="accent2"/>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July 29, 2025: FEMA: AWR-422 Intro to UAS Flight Operations</a:t>
            </a:r>
            <a:endParaRPr lang="en-US" i="0" dirty="0">
              <a:solidFill>
                <a:schemeClr val="accent2"/>
              </a:solidFill>
              <a:effectLst/>
              <a:latin typeface="Times New Roman" panose="02020603050405020304" pitchFamily="18" charset="0"/>
              <a:cs typeface="Times New Roman" panose="02020603050405020304" pitchFamily="18" charset="0"/>
            </a:endParaRPr>
          </a:p>
          <a:p>
            <a:pPr rtl="0" fontAlgn="base">
              <a:spcAft>
                <a:spcPts val="800"/>
              </a:spcAft>
              <a:buFont typeface="Arial" panose="020B0604020202020204" pitchFamily="34" charset="0"/>
              <a:buChar char="•"/>
            </a:pPr>
            <a:r>
              <a:rPr lang="en-US" i="0" dirty="0">
                <a:solidFill>
                  <a:schemeClr val="accent2"/>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July 30, 2025: FEMA: PER-407 Intro to UAS Data Analytics</a:t>
            </a:r>
            <a:endParaRPr lang="en-US" i="0" dirty="0">
              <a:solidFill>
                <a:schemeClr val="accent2"/>
              </a:solidFill>
              <a:effectLst/>
              <a:latin typeface="Times New Roman" panose="02020603050405020304" pitchFamily="18" charset="0"/>
              <a:cs typeface="Times New Roman" panose="02020603050405020304" pitchFamily="18" charset="0"/>
            </a:endParaRPr>
          </a:p>
        </p:txBody>
      </p:sp>
      <p:sp>
        <p:nvSpPr>
          <p:cNvPr id="5" name="Date Placeholder 4">
            <a:extLst>
              <a:ext uri="{FF2B5EF4-FFF2-40B4-BE49-F238E27FC236}">
                <a16:creationId xmlns:a16="http://schemas.microsoft.com/office/drawing/2014/main" id="{50A4B6DF-5BD9-5CF0-A735-B8F68EF8491E}"/>
              </a:ext>
            </a:extLst>
          </p:cNvPr>
          <p:cNvSpPr>
            <a:spLocks noGrp="1"/>
          </p:cNvSpPr>
          <p:nvPr>
            <p:ph type="dt" sz="half" idx="10"/>
          </p:nvPr>
        </p:nvSpPr>
        <p:spPr>
          <a:xfrm>
            <a:off x="10093569" y="6356350"/>
            <a:ext cx="905608" cy="365125"/>
          </a:xfrm>
        </p:spPr>
        <p:txBody>
          <a:bodyPr anchor="ctr">
            <a:normAutofit/>
          </a:bodyPr>
          <a:lstStyle/>
          <a:p>
            <a:pPr>
              <a:spcAft>
                <a:spcPts val="600"/>
              </a:spcAft>
            </a:pPr>
            <a:fld id="{37CDF828-89FF-464F-9DB0-F396DB74E5C6}" type="datetime1">
              <a:rPr lang="en-US" smtClean="0"/>
              <a:pPr>
                <a:spcAft>
                  <a:spcPts val="600"/>
                </a:spcAft>
              </a:pPr>
              <a:t>5/20/25</a:t>
            </a:fld>
            <a:endParaRPr lang="en-US"/>
          </a:p>
        </p:txBody>
      </p:sp>
      <p:sp>
        <p:nvSpPr>
          <p:cNvPr id="6" name="Footer Placeholder 5">
            <a:extLst>
              <a:ext uri="{FF2B5EF4-FFF2-40B4-BE49-F238E27FC236}">
                <a16:creationId xmlns:a16="http://schemas.microsoft.com/office/drawing/2014/main" id="{BED22574-6938-DC98-CBD8-54D6651767C6}"/>
              </a:ext>
            </a:extLst>
          </p:cNvPr>
          <p:cNvSpPr>
            <a:spLocks noGrp="1"/>
          </p:cNvSpPr>
          <p:nvPr>
            <p:ph type="ftr" sz="quarter" idx="11"/>
          </p:nvPr>
        </p:nvSpPr>
        <p:spPr>
          <a:xfrm>
            <a:off x="360485" y="6356350"/>
            <a:ext cx="9574823" cy="365125"/>
          </a:xfrm>
        </p:spPr>
        <p:txBody>
          <a:bodyPr anchor="ctr">
            <a:normAutofit/>
          </a:bodyPr>
          <a:lstStyle/>
          <a:p>
            <a:pPr>
              <a:spcAft>
                <a:spcPts val="600"/>
              </a:spcAft>
            </a:pPr>
            <a:r>
              <a:rPr lang="en-US" dirty="0"/>
              <a:t>University of Louisiana Monroe / Precision Ag &amp; UAS Research Center </a:t>
            </a:r>
            <a:endParaRPr lang="en-US"/>
          </a:p>
        </p:txBody>
      </p:sp>
      <p:sp>
        <p:nvSpPr>
          <p:cNvPr id="7" name="Slide Number Placeholder 6">
            <a:extLst>
              <a:ext uri="{FF2B5EF4-FFF2-40B4-BE49-F238E27FC236}">
                <a16:creationId xmlns:a16="http://schemas.microsoft.com/office/drawing/2014/main" id="{05A10DEB-16C8-CFCF-1300-0C8FC2FA0266}"/>
              </a:ext>
            </a:extLst>
          </p:cNvPr>
          <p:cNvSpPr>
            <a:spLocks noGrp="1"/>
          </p:cNvSpPr>
          <p:nvPr>
            <p:ph type="sldNum" sz="quarter" idx="12"/>
          </p:nvPr>
        </p:nvSpPr>
        <p:spPr>
          <a:xfrm>
            <a:off x="11157438" y="6356350"/>
            <a:ext cx="674076" cy="365125"/>
          </a:xfrm>
        </p:spPr>
        <p:txBody>
          <a:bodyPr anchor="ctr">
            <a:normAutofit/>
          </a:bodyPr>
          <a:lstStyle/>
          <a:p>
            <a:pPr>
              <a:spcAft>
                <a:spcPts val="600"/>
              </a:spcAft>
            </a:pPr>
            <a:fld id="{D7873046-1460-A542-9F16-08EC6A4AD1B1}" type="slidenum">
              <a:rPr lang="en-US" smtClean="0"/>
              <a:pPr>
                <a:spcAft>
                  <a:spcPts val="600"/>
                </a:spcAft>
              </a:pPr>
              <a:t>11</a:t>
            </a:fld>
            <a:endParaRPr lang="en-US"/>
          </a:p>
        </p:txBody>
      </p:sp>
    </p:spTree>
    <p:extLst>
      <p:ext uri="{BB962C8B-B14F-4D97-AF65-F5344CB8AC3E}">
        <p14:creationId xmlns:p14="http://schemas.microsoft.com/office/powerpoint/2010/main" val="3734674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FF5C0-5C32-5B90-5EF9-C452F8BD95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4E95F0-7D3C-8646-C7A2-0107567DE785}"/>
              </a:ext>
            </a:extLst>
          </p:cNvPr>
          <p:cNvSpPr>
            <a:spLocks noGrp="1"/>
          </p:cNvSpPr>
          <p:nvPr>
            <p:ph type="title"/>
          </p:nvPr>
        </p:nvSpPr>
        <p:spPr>
          <a:xfrm>
            <a:off x="360486" y="457200"/>
            <a:ext cx="4411540" cy="1705708"/>
          </a:xfrm>
        </p:spPr>
        <p:txBody>
          <a:bodyPr anchor="b">
            <a:normAutofit/>
          </a:bodyPr>
          <a:lstStyle/>
          <a:p>
            <a:r>
              <a:rPr lang="en-US" dirty="0"/>
              <a:t>Aug 5-6, 2025</a:t>
            </a:r>
          </a:p>
        </p:txBody>
      </p:sp>
      <p:pic>
        <p:nvPicPr>
          <p:cNvPr id="9" name="Content Placeholder 8" descr="A close-up of a flag&#10;&#10;AI-generated content may be incorrect.">
            <a:extLst>
              <a:ext uri="{FF2B5EF4-FFF2-40B4-BE49-F238E27FC236}">
                <a16:creationId xmlns:a16="http://schemas.microsoft.com/office/drawing/2014/main" id="{CEB46323-ED12-646F-296F-5EABB741601B}"/>
              </a:ext>
            </a:extLst>
          </p:cNvPr>
          <p:cNvPicPr>
            <a:picLocks noGrp="1" noChangeAspect="1"/>
          </p:cNvPicPr>
          <p:nvPr>
            <p:ph idx="1"/>
          </p:nvPr>
        </p:nvPicPr>
        <p:blipFill>
          <a:blip r:embed="rId2"/>
          <a:stretch>
            <a:fillRect/>
          </a:stretch>
        </p:blipFill>
        <p:spPr>
          <a:xfrm>
            <a:off x="4844562" y="2356690"/>
            <a:ext cx="6986952" cy="2724911"/>
          </a:xfrm>
          <a:noFill/>
        </p:spPr>
      </p:pic>
      <p:sp>
        <p:nvSpPr>
          <p:cNvPr id="4" name="Text Placeholder 3">
            <a:extLst>
              <a:ext uri="{FF2B5EF4-FFF2-40B4-BE49-F238E27FC236}">
                <a16:creationId xmlns:a16="http://schemas.microsoft.com/office/drawing/2014/main" id="{946867DE-C7B0-B4BA-072F-310C110E177D}"/>
              </a:ext>
            </a:extLst>
          </p:cNvPr>
          <p:cNvSpPr>
            <a:spLocks noGrp="1"/>
          </p:cNvSpPr>
          <p:nvPr>
            <p:ph type="body" sz="half" idx="2"/>
          </p:nvPr>
        </p:nvSpPr>
        <p:spPr>
          <a:xfrm>
            <a:off x="360486" y="2241550"/>
            <a:ext cx="4411540" cy="3930650"/>
          </a:xfrm>
        </p:spPr>
        <p:txBody>
          <a:bodyPr>
            <a:normAutofit/>
          </a:bodyPr>
          <a:lstStyle/>
          <a:p>
            <a:pPr rtl="0" fontAlgn="base">
              <a:spcAft>
                <a:spcPts val="800"/>
              </a:spcAft>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Click each date to sign up using the hyperlink. </a:t>
            </a:r>
          </a:p>
          <a:p>
            <a:pPr rtl="0" fontAlgn="base">
              <a:spcAft>
                <a:spcPts val="800"/>
              </a:spcAft>
              <a:buFont typeface="Arial" panose="020B0604020202020204" pitchFamily="34" charset="0"/>
              <a:buChar char="•"/>
            </a:pPr>
            <a:r>
              <a:rPr lang="en-US" i="0" dirty="0">
                <a:solidFill>
                  <a:schemeClr val="accent2"/>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Aug 5, 2025: FEMA: AWR-422 Intro to UAS Flight Operations</a:t>
            </a:r>
            <a:endParaRPr lang="en-US" i="0" dirty="0">
              <a:solidFill>
                <a:schemeClr val="accent2"/>
              </a:solidFill>
              <a:effectLst/>
              <a:latin typeface="Times New Roman" panose="02020603050405020304" pitchFamily="18" charset="0"/>
              <a:cs typeface="Times New Roman" panose="02020603050405020304" pitchFamily="18" charset="0"/>
            </a:endParaRPr>
          </a:p>
          <a:p>
            <a:pPr rtl="0" fontAlgn="base">
              <a:spcAft>
                <a:spcPts val="800"/>
              </a:spcAft>
              <a:buFont typeface="Arial" panose="020B0604020202020204" pitchFamily="34" charset="0"/>
              <a:buChar char="•"/>
            </a:pPr>
            <a:r>
              <a:rPr lang="en-US" i="0" dirty="0">
                <a:solidFill>
                  <a:schemeClr val="accent2"/>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Aug 6, 2025: FEMA: PER-407 Intro to UAS Data Analytics</a:t>
            </a:r>
            <a:endParaRPr lang="en-US" i="0" dirty="0">
              <a:solidFill>
                <a:schemeClr val="accent2"/>
              </a:solidFill>
              <a:effectLst/>
              <a:latin typeface="Times New Roman" panose="02020603050405020304" pitchFamily="18" charset="0"/>
              <a:cs typeface="Times New Roman" panose="02020603050405020304" pitchFamily="18" charset="0"/>
            </a:endParaRPr>
          </a:p>
        </p:txBody>
      </p:sp>
      <p:sp>
        <p:nvSpPr>
          <p:cNvPr id="5" name="Date Placeholder 4">
            <a:extLst>
              <a:ext uri="{FF2B5EF4-FFF2-40B4-BE49-F238E27FC236}">
                <a16:creationId xmlns:a16="http://schemas.microsoft.com/office/drawing/2014/main" id="{D597B6CB-A0C2-43D2-AF20-9F6012E7DEA0}"/>
              </a:ext>
            </a:extLst>
          </p:cNvPr>
          <p:cNvSpPr>
            <a:spLocks noGrp="1"/>
          </p:cNvSpPr>
          <p:nvPr>
            <p:ph type="dt" sz="half" idx="10"/>
          </p:nvPr>
        </p:nvSpPr>
        <p:spPr>
          <a:xfrm>
            <a:off x="10093569" y="6356350"/>
            <a:ext cx="905608" cy="365125"/>
          </a:xfrm>
        </p:spPr>
        <p:txBody>
          <a:bodyPr anchor="ctr">
            <a:normAutofit/>
          </a:bodyPr>
          <a:lstStyle/>
          <a:p>
            <a:pPr>
              <a:spcAft>
                <a:spcPts val="600"/>
              </a:spcAft>
            </a:pPr>
            <a:fld id="{37CDF828-89FF-464F-9DB0-F396DB74E5C6}" type="datetime1">
              <a:rPr lang="en-US" smtClean="0"/>
              <a:pPr>
                <a:spcAft>
                  <a:spcPts val="600"/>
                </a:spcAft>
              </a:pPr>
              <a:t>5/20/25</a:t>
            </a:fld>
            <a:endParaRPr lang="en-US"/>
          </a:p>
        </p:txBody>
      </p:sp>
      <p:sp>
        <p:nvSpPr>
          <p:cNvPr id="6" name="Footer Placeholder 5">
            <a:extLst>
              <a:ext uri="{FF2B5EF4-FFF2-40B4-BE49-F238E27FC236}">
                <a16:creationId xmlns:a16="http://schemas.microsoft.com/office/drawing/2014/main" id="{CBA54587-E993-3890-AC0A-3BA40AC57192}"/>
              </a:ext>
            </a:extLst>
          </p:cNvPr>
          <p:cNvSpPr>
            <a:spLocks noGrp="1"/>
          </p:cNvSpPr>
          <p:nvPr>
            <p:ph type="ftr" sz="quarter" idx="11"/>
          </p:nvPr>
        </p:nvSpPr>
        <p:spPr>
          <a:xfrm>
            <a:off x="360485" y="6356350"/>
            <a:ext cx="9574823" cy="365125"/>
          </a:xfrm>
        </p:spPr>
        <p:txBody>
          <a:bodyPr anchor="ctr">
            <a:normAutofit/>
          </a:bodyPr>
          <a:lstStyle/>
          <a:p>
            <a:pPr>
              <a:spcAft>
                <a:spcPts val="600"/>
              </a:spcAft>
            </a:pPr>
            <a:r>
              <a:rPr lang="en-US" dirty="0"/>
              <a:t>University of Louisiana Monroe / Precision Ag &amp; UAS Research Center </a:t>
            </a:r>
            <a:endParaRPr lang="en-US"/>
          </a:p>
        </p:txBody>
      </p:sp>
      <p:sp>
        <p:nvSpPr>
          <p:cNvPr id="7" name="Slide Number Placeholder 6">
            <a:extLst>
              <a:ext uri="{FF2B5EF4-FFF2-40B4-BE49-F238E27FC236}">
                <a16:creationId xmlns:a16="http://schemas.microsoft.com/office/drawing/2014/main" id="{BE4B0BBB-3AD1-C42C-54D6-5275A63450B3}"/>
              </a:ext>
            </a:extLst>
          </p:cNvPr>
          <p:cNvSpPr>
            <a:spLocks noGrp="1"/>
          </p:cNvSpPr>
          <p:nvPr>
            <p:ph type="sldNum" sz="quarter" idx="12"/>
          </p:nvPr>
        </p:nvSpPr>
        <p:spPr>
          <a:xfrm>
            <a:off x="11157438" y="6356350"/>
            <a:ext cx="674076" cy="365125"/>
          </a:xfrm>
        </p:spPr>
        <p:txBody>
          <a:bodyPr anchor="ctr">
            <a:normAutofit/>
          </a:bodyPr>
          <a:lstStyle/>
          <a:p>
            <a:pPr>
              <a:spcAft>
                <a:spcPts val="600"/>
              </a:spcAft>
            </a:pPr>
            <a:fld id="{D7873046-1460-A542-9F16-08EC6A4AD1B1}" type="slidenum">
              <a:rPr lang="en-US" smtClean="0"/>
              <a:pPr>
                <a:spcAft>
                  <a:spcPts val="600"/>
                </a:spcAft>
              </a:pPr>
              <a:t>12</a:t>
            </a:fld>
            <a:endParaRPr lang="en-US"/>
          </a:p>
        </p:txBody>
      </p:sp>
    </p:spTree>
    <p:extLst>
      <p:ext uri="{BB962C8B-B14F-4D97-AF65-F5344CB8AC3E}">
        <p14:creationId xmlns:p14="http://schemas.microsoft.com/office/powerpoint/2010/main" val="1240136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57C24-BDCC-4974-0304-DE174D0DE5C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A24BC82-4447-E520-39D5-D0FAF85D3B82}"/>
              </a:ext>
            </a:extLst>
          </p:cNvPr>
          <p:cNvSpPr>
            <a:spLocks noGrp="1"/>
          </p:cNvSpPr>
          <p:nvPr>
            <p:ph type="body" sz="half" idx="2"/>
          </p:nvPr>
        </p:nvSpPr>
        <p:spPr/>
        <p:txBody>
          <a:bodyPr>
            <a:normAutofit/>
          </a:bodyPr>
          <a:lstStyle/>
          <a:p>
            <a:pPr marL="457200" indent="-457200">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Click Enroll </a:t>
            </a:r>
          </a:p>
          <a:p>
            <a:pPr marL="457200" indent="-457200">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Create a new account using </a:t>
            </a:r>
            <a:r>
              <a:rPr lang="en-US" sz="4000" dirty="0">
                <a:solidFill>
                  <a:srgbClr val="00B0F0"/>
                </a:solidFill>
                <a:latin typeface="Times New Roman" panose="02020603050405020304" pitchFamily="18" charset="0"/>
                <a:cs typeface="Times New Roman" panose="02020603050405020304" pitchFamily="18" charset="0"/>
              </a:rPr>
              <a:t>Sign up now </a:t>
            </a:r>
          </a:p>
          <a:p>
            <a:pPr marL="457200" indent="-457200">
              <a:buFont typeface="Arial" panose="020B0604020202020204" pitchFamily="34" charset="0"/>
              <a:buChar char="•"/>
            </a:pPr>
            <a:endParaRPr lang="en-US" sz="4000" dirty="0">
              <a:solidFill>
                <a:srgbClr val="00B0F0"/>
              </a:solidFill>
              <a:latin typeface="Times New Roman" panose="02020603050405020304" pitchFamily="18" charset="0"/>
              <a:cs typeface="Times New Roman" panose="02020603050405020304" pitchFamily="18" charset="0"/>
            </a:endParaRPr>
          </a:p>
        </p:txBody>
      </p:sp>
      <p:sp>
        <p:nvSpPr>
          <p:cNvPr id="5" name="Date Placeholder 4">
            <a:extLst>
              <a:ext uri="{FF2B5EF4-FFF2-40B4-BE49-F238E27FC236}">
                <a16:creationId xmlns:a16="http://schemas.microsoft.com/office/drawing/2014/main" id="{156AA8BE-C19C-E38B-0874-948F3B9AD333}"/>
              </a:ext>
            </a:extLst>
          </p:cNvPr>
          <p:cNvSpPr>
            <a:spLocks noGrp="1"/>
          </p:cNvSpPr>
          <p:nvPr>
            <p:ph type="dt" sz="half" idx="10"/>
          </p:nvPr>
        </p:nvSpPr>
        <p:spPr/>
        <p:txBody>
          <a:bodyPr/>
          <a:lstStyle/>
          <a:p>
            <a:fld id="{37CDF828-89FF-464F-9DB0-F396DB74E5C6}" type="datetime1">
              <a:rPr lang="en-US" smtClean="0"/>
              <a:t>5/20/25</a:t>
            </a:fld>
            <a:endParaRPr lang="en-US"/>
          </a:p>
        </p:txBody>
      </p:sp>
      <p:sp>
        <p:nvSpPr>
          <p:cNvPr id="6" name="Footer Placeholder 5">
            <a:extLst>
              <a:ext uri="{FF2B5EF4-FFF2-40B4-BE49-F238E27FC236}">
                <a16:creationId xmlns:a16="http://schemas.microsoft.com/office/drawing/2014/main" id="{6060D9FC-25AC-94BB-F794-BEDD9B7AC642}"/>
              </a:ext>
            </a:extLst>
          </p:cNvPr>
          <p:cNvSpPr>
            <a:spLocks noGrp="1"/>
          </p:cNvSpPr>
          <p:nvPr>
            <p:ph type="ftr" sz="quarter" idx="11"/>
          </p:nvPr>
        </p:nvSpPr>
        <p:spPr/>
        <p:txBody>
          <a:bodyPr/>
          <a:lstStyle/>
          <a:p>
            <a:r>
              <a:rPr lang="en-US"/>
              <a:t>University of Louisiana Monroe / Precision Ag &amp; UAS Research Center </a:t>
            </a:r>
            <a:endParaRPr lang="en-US" dirty="0"/>
          </a:p>
        </p:txBody>
      </p:sp>
      <p:sp>
        <p:nvSpPr>
          <p:cNvPr id="7" name="Slide Number Placeholder 6">
            <a:extLst>
              <a:ext uri="{FF2B5EF4-FFF2-40B4-BE49-F238E27FC236}">
                <a16:creationId xmlns:a16="http://schemas.microsoft.com/office/drawing/2014/main" id="{F1EFC970-3887-B713-1BD0-3779255FC764}"/>
              </a:ext>
            </a:extLst>
          </p:cNvPr>
          <p:cNvSpPr>
            <a:spLocks noGrp="1"/>
          </p:cNvSpPr>
          <p:nvPr>
            <p:ph type="sldNum" sz="quarter" idx="12"/>
          </p:nvPr>
        </p:nvSpPr>
        <p:spPr/>
        <p:txBody>
          <a:bodyPr/>
          <a:lstStyle/>
          <a:p>
            <a:fld id="{D7873046-1460-A542-9F16-08EC6A4AD1B1}" type="slidenum">
              <a:rPr lang="en-US" smtClean="0"/>
              <a:t>13</a:t>
            </a:fld>
            <a:endParaRPr lang="en-US"/>
          </a:p>
        </p:txBody>
      </p:sp>
      <p:pic>
        <p:nvPicPr>
          <p:cNvPr id="13" name="Content Placeholder 12" descr="A screen shot of a sign in&#10;&#10;AI-generated content may be incorrect.">
            <a:extLst>
              <a:ext uri="{FF2B5EF4-FFF2-40B4-BE49-F238E27FC236}">
                <a16:creationId xmlns:a16="http://schemas.microsoft.com/office/drawing/2014/main" id="{17F9DE33-79FF-BEA5-1327-E4D842D6E450}"/>
              </a:ext>
            </a:extLst>
          </p:cNvPr>
          <p:cNvPicPr>
            <a:picLocks noGrp="1" noChangeAspect="1"/>
          </p:cNvPicPr>
          <p:nvPr>
            <p:ph idx="1"/>
          </p:nvPr>
        </p:nvPicPr>
        <p:blipFill>
          <a:blip r:embed="rId2"/>
          <a:stretch>
            <a:fillRect/>
          </a:stretch>
        </p:blipFill>
        <p:spPr>
          <a:xfrm>
            <a:off x="5440950" y="136525"/>
            <a:ext cx="5075278" cy="5918170"/>
          </a:xfrm>
        </p:spPr>
      </p:pic>
    </p:spTree>
    <p:extLst>
      <p:ext uri="{BB962C8B-B14F-4D97-AF65-F5344CB8AC3E}">
        <p14:creationId xmlns:p14="http://schemas.microsoft.com/office/powerpoint/2010/main" val="41478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AFF1E-204A-F3C6-29BB-5A00C8D4A5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B9456B-0F5E-DE85-5F28-7692DC6B64A1}"/>
              </a:ext>
            </a:extLst>
          </p:cNvPr>
          <p:cNvSpPr>
            <a:spLocks noGrp="1"/>
          </p:cNvSpPr>
          <p:nvPr>
            <p:ph type="title"/>
          </p:nvPr>
        </p:nvSpPr>
        <p:spPr/>
        <p:txBody>
          <a:bodyPr/>
          <a:lstStyle/>
          <a:p>
            <a:endParaRPr lang="en-US"/>
          </a:p>
        </p:txBody>
      </p:sp>
      <p:pic>
        <p:nvPicPr>
          <p:cNvPr id="9" name="Content Placeholder 8" descr="A screenshot of a login form&#10;&#10;AI-generated content may be incorrect.">
            <a:extLst>
              <a:ext uri="{FF2B5EF4-FFF2-40B4-BE49-F238E27FC236}">
                <a16:creationId xmlns:a16="http://schemas.microsoft.com/office/drawing/2014/main" id="{6A1E05E2-A3BA-E170-AAEA-C86CFCCAF999}"/>
              </a:ext>
            </a:extLst>
          </p:cNvPr>
          <p:cNvPicPr>
            <a:picLocks noGrp="1" noChangeAspect="1"/>
          </p:cNvPicPr>
          <p:nvPr>
            <p:ph idx="1"/>
          </p:nvPr>
        </p:nvPicPr>
        <p:blipFill>
          <a:blip r:embed="rId2"/>
          <a:stretch>
            <a:fillRect/>
          </a:stretch>
        </p:blipFill>
        <p:spPr>
          <a:xfrm>
            <a:off x="6935922" y="254453"/>
            <a:ext cx="3525250" cy="5804829"/>
          </a:xfrm>
        </p:spPr>
      </p:pic>
      <p:sp>
        <p:nvSpPr>
          <p:cNvPr id="4" name="Text Placeholder 3">
            <a:extLst>
              <a:ext uri="{FF2B5EF4-FFF2-40B4-BE49-F238E27FC236}">
                <a16:creationId xmlns:a16="http://schemas.microsoft.com/office/drawing/2014/main" id="{70F317E6-828F-FCCB-79A0-8F1F09E846C5}"/>
              </a:ext>
            </a:extLst>
          </p:cNvPr>
          <p:cNvSpPr>
            <a:spLocks noGrp="1"/>
          </p:cNvSpPr>
          <p:nvPr>
            <p:ph type="body" sz="half" idx="2"/>
          </p:nvPr>
        </p:nvSpPr>
        <p:spPr/>
        <p:txBody>
          <a:bodyPr>
            <a:normAutofit/>
          </a:bodyPr>
          <a:lstStyle/>
          <a:p>
            <a:pPr marL="457200" indent="-457200">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Sign up using your work email </a:t>
            </a:r>
          </a:p>
        </p:txBody>
      </p:sp>
      <p:sp>
        <p:nvSpPr>
          <p:cNvPr id="5" name="Date Placeholder 4">
            <a:extLst>
              <a:ext uri="{FF2B5EF4-FFF2-40B4-BE49-F238E27FC236}">
                <a16:creationId xmlns:a16="http://schemas.microsoft.com/office/drawing/2014/main" id="{9708EF4A-108F-0D69-8835-07A47956A32A}"/>
              </a:ext>
            </a:extLst>
          </p:cNvPr>
          <p:cNvSpPr>
            <a:spLocks noGrp="1"/>
          </p:cNvSpPr>
          <p:nvPr>
            <p:ph type="dt" sz="half" idx="10"/>
          </p:nvPr>
        </p:nvSpPr>
        <p:spPr/>
        <p:txBody>
          <a:bodyPr/>
          <a:lstStyle/>
          <a:p>
            <a:fld id="{37CDF828-89FF-464F-9DB0-F396DB74E5C6}" type="datetime1">
              <a:rPr lang="en-US" smtClean="0"/>
              <a:t>5/20/25</a:t>
            </a:fld>
            <a:endParaRPr lang="en-US"/>
          </a:p>
        </p:txBody>
      </p:sp>
      <p:sp>
        <p:nvSpPr>
          <p:cNvPr id="6" name="Footer Placeholder 5">
            <a:extLst>
              <a:ext uri="{FF2B5EF4-FFF2-40B4-BE49-F238E27FC236}">
                <a16:creationId xmlns:a16="http://schemas.microsoft.com/office/drawing/2014/main" id="{53BACB35-C678-2FF5-BC71-52287B81A969}"/>
              </a:ext>
            </a:extLst>
          </p:cNvPr>
          <p:cNvSpPr>
            <a:spLocks noGrp="1"/>
          </p:cNvSpPr>
          <p:nvPr>
            <p:ph type="ftr" sz="quarter" idx="11"/>
          </p:nvPr>
        </p:nvSpPr>
        <p:spPr/>
        <p:txBody>
          <a:bodyPr/>
          <a:lstStyle/>
          <a:p>
            <a:r>
              <a:rPr lang="en-US" dirty="0"/>
              <a:t>University of Louisiana Monroe / Precision Ag &amp; UAS Research Center </a:t>
            </a:r>
          </a:p>
        </p:txBody>
      </p:sp>
      <p:sp>
        <p:nvSpPr>
          <p:cNvPr id="7" name="Slide Number Placeholder 6">
            <a:extLst>
              <a:ext uri="{FF2B5EF4-FFF2-40B4-BE49-F238E27FC236}">
                <a16:creationId xmlns:a16="http://schemas.microsoft.com/office/drawing/2014/main" id="{A7A46A6D-B106-41C7-ECBA-93BAA93F3F81}"/>
              </a:ext>
            </a:extLst>
          </p:cNvPr>
          <p:cNvSpPr>
            <a:spLocks noGrp="1"/>
          </p:cNvSpPr>
          <p:nvPr>
            <p:ph type="sldNum" sz="quarter" idx="12"/>
          </p:nvPr>
        </p:nvSpPr>
        <p:spPr/>
        <p:txBody>
          <a:bodyPr/>
          <a:lstStyle/>
          <a:p>
            <a:fld id="{D7873046-1460-A542-9F16-08EC6A4AD1B1}" type="slidenum">
              <a:rPr lang="en-US" smtClean="0"/>
              <a:t>14</a:t>
            </a:fld>
            <a:endParaRPr lang="en-US"/>
          </a:p>
        </p:txBody>
      </p:sp>
    </p:spTree>
    <p:extLst>
      <p:ext uri="{BB962C8B-B14F-4D97-AF65-F5344CB8AC3E}">
        <p14:creationId xmlns:p14="http://schemas.microsoft.com/office/powerpoint/2010/main" val="3632410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67E4A-83D8-BF2D-4E1B-ACE732BA05C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2A2E2CF-6F00-B45E-B353-F96908F10817}"/>
              </a:ext>
            </a:extLst>
          </p:cNvPr>
          <p:cNvSpPr>
            <a:spLocks noGrp="1"/>
          </p:cNvSpPr>
          <p:nvPr>
            <p:ph type="title"/>
          </p:nvPr>
        </p:nvSpPr>
        <p:spPr>
          <a:xfrm>
            <a:off x="360486" y="444424"/>
            <a:ext cx="10357482" cy="1325563"/>
          </a:xfrm>
        </p:spPr>
        <p:txBody>
          <a:bodyPr anchor="ctr">
            <a:normAutofit fontScale="90000"/>
          </a:bodyPr>
          <a:lstStyle/>
          <a:p>
            <a:pPr marL="457200" indent="-457200">
              <a:buFont typeface="Arial" panose="020B0604020202020204" pitchFamily="34" charset="0"/>
              <a:buChar char="•"/>
            </a:pPr>
            <a:r>
              <a:rPr lang="en-US" dirty="0"/>
              <a:t>Once your account has been created, find your selected training dates for Monroe, LA and enroll. </a:t>
            </a:r>
          </a:p>
        </p:txBody>
      </p:sp>
      <p:pic>
        <p:nvPicPr>
          <p:cNvPr id="9" name="Content Placeholder 8" descr="A close-up of a flag&#10;&#10;AI-generated content may be incorrect.">
            <a:extLst>
              <a:ext uri="{FF2B5EF4-FFF2-40B4-BE49-F238E27FC236}">
                <a16:creationId xmlns:a16="http://schemas.microsoft.com/office/drawing/2014/main" id="{C5E310B9-4913-FC2A-D5E6-54F09191BC9E}"/>
              </a:ext>
            </a:extLst>
          </p:cNvPr>
          <p:cNvPicPr>
            <a:picLocks noGrp="1" noChangeAspect="1"/>
          </p:cNvPicPr>
          <p:nvPr>
            <p:ph idx="1"/>
          </p:nvPr>
        </p:nvPicPr>
        <p:blipFill>
          <a:blip r:embed="rId2"/>
          <a:stretch>
            <a:fillRect/>
          </a:stretch>
        </p:blipFill>
        <p:spPr>
          <a:xfrm>
            <a:off x="1247883" y="2242635"/>
            <a:ext cx="9391432" cy="3897443"/>
          </a:xfrm>
          <a:noFill/>
        </p:spPr>
      </p:pic>
      <p:sp>
        <p:nvSpPr>
          <p:cNvPr id="5" name="Date Placeholder 4">
            <a:extLst>
              <a:ext uri="{FF2B5EF4-FFF2-40B4-BE49-F238E27FC236}">
                <a16:creationId xmlns:a16="http://schemas.microsoft.com/office/drawing/2014/main" id="{C8CB4813-92B7-85EE-9E63-9521C634B9DE}"/>
              </a:ext>
            </a:extLst>
          </p:cNvPr>
          <p:cNvSpPr>
            <a:spLocks noGrp="1"/>
          </p:cNvSpPr>
          <p:nvPr>
            <p:ph type="dt" sz="half" idx="10"/>
          </p:nvPr>
        </p:nvSpPr>
        <p:spPr>
          <a:xfrm>
            <a:off x="10093569" y="6356350"/>
            <a:ext cx="905608" cy="365125"/>
          </a:xfrm>
        </p:spPr>
        <p:txBody>
          <a:bodyPr anchor="ctr">
            <a:normAutofit/>
          </a:bodyPr>
          <a:lstStyle/>
          <a:p>
            <a:pPr>
              <a:spcAft>
                <a:spcPts val="600"/>
              </a:spcAft>
            </a:pPr>
            <a:fld id="{37CDF828-89FF-464F-9DB0-F396DB74E5C6}" type="datetime1">
              <a:rPr lang="en-US" smtClean="0"/>
              <a:pPr>
                <a:spcAft>
                  <a:spcPts val="600"/>
                </a:spcAft>
              </a:pPr>
              <a:t>5/20/25</a:t>
            </a:fld>
            <a:endParaRPr lang="en-US"/>
          </a:p>
        </p:txBody>
      </p:sp>
      <p:sp>
        <p:nvSpPr>
          <p:cNvPr id="6" name="Footer Placeholder 5">
            <a:extLst>
              <a:ext uri="{FF2B5EF4-FFF2-40B4-BE49-F238E27FC236}">
                <a16:creationId xmlns:a16="http://schemas.microsoft.com/office/drawing/2014/main" id="{701CA02A-BA18-B3C7-C007-39270A6B73B7}"/>
              </a:ext>
            </a:extLst>
          </p:cNvPr>
          <p:cNvSpPr>
            <a:spLocks noGrp="1"/>
          </p:cNvSpPr>
          <p:nvPr>
            <p:ph type="ftr" sz="quarter" idx="11"/>
          </p:nvPr>
        </p:nvSpPr>
        <p:spPr>
          <a:xfrm>
            <a:off x="360485" y="6356350"/>
            <a:ext cx="9574823" cy="365125"/>
          </a:xfrm>
        </p:spPr>
        <p:txBody>
          <a:bodyPr anchor="ctr">
            <a:normAutofit/>
          </a:bodyPr>
          <a:lstStyle/>
          <a:p>
            <a:pPr>
              <a:spcAft>
                <a:spcPts val="600"/>
              </a:spcAft>
            </a:pPr>
            <a:r>
              <a:rPr lang="en-US" dirty="0"/>
              <a:t>University of Louisiana Monroe / Precision Ag &amp; UAS Research Center </a:t>
            </a:r>
            <a:endParaRPr lang="en-US"/>
          </a:p>
        </p:txBody>
      </p:sp>
      <p:sp>
        <p:nvSpPr>
          <p:cNvPr id="7" name="Slide Number Placeholder 6">
            <a:extLst>
              <a:ext uri="{FF2B5EF4-FFF2-40B4-BE49-F238E27FC236}">
                <a16:creationId xmlns:a16="http://schemas.microsoft.com/office/drawing/2014/main" id="{58652446-D8C2-907E-BD1F-EA2E3CC924D1}"/>
              </a:ext>
            </a:extLst>
          </p:cNvPr>
          <p:cNvSpPr>
            <a:spLocks noGrp="1"/>
          </p:cNvSpPr>
          <p:nvPr>
            <p:ph type="sldNum" sz="quarter" idx="12"/>
          </p:nvPr>
        </p:nvSpPr>
        <p:spPr>
          <a:xfrm>
            <a:off x="11157438" y="6356350"/>
            <a:ext cx="674076" cy="365125"/>
          </a:xfrm>
        </p:spPr>
        <p:txBody>
          <a:bodyPr anchor="ctr">
            <a:normAutofit/>
          </a:bodyPr>
          <a:lstStyle/>
          <a:p>
            <a:pPr>
              <a:spcAft>
                <a:spcPts val="600"/>
              </a:spcAft>
            </a:pPr>
            <a:fld id="{D7873046-1460-A542-9F16-08EC6A4AD1B1}" type="slidenum">
              <a:rPr lang="en-US" smtClean="0"/>
              <a:pPr>
                <a:spcAft>
                  <a:spcPts val="600"/>
                </a:spcAft>
              </a:pPr>
              <a:t>15</a:t>
            </a:fld>
            <a:endParaRPr lang="en-US"/>
          </a:p>
        </p:txBody>
      </p:sp>
    </p:spTree>
    <p:extLst>
      <p:ext uri="{BB962C8B-B14F-4D97-AF65-F5344CB8AC3E}">
        <p14:creationId xmlns:p14="http://schemas.microsoft.com/office/powerpoint/2010/main" val="1653616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23E53-B5CB-FAAE-8E25-0F2509E5684E}"/>
            </a:ext>
          </a:extLst>
        </p:cNvPr>
        <p:cNvGrpSpPr/>
        <p:nvPr/>
      </p:nvGrpSpPr>
      <p:grpSpPr>
        <a:xfrm>
          <a:off x="0" y="0"/>
          <a:ext cx="0" cy="0"/>
          <a:chOff x="0" y="0"/>
          <a:chExt cx="0" cy="0"/>
        </a:xfrm>
      </p:grpSpPr>
      <p:pic>
        <p:nvPicPr>
          <p:cNvPr id="9" name="Content Placeholder 8" descr="A screenshot of a website&#10;&#10;AI-generated content may be incorrect.">
            <a:extLst>
              <a:ext uri="{FF2B5EF4-FFF2-40B4-BE49-F238E27FC236}">
                <a16:creationId xmlns:a16="http://schemas.microsoft.com/office/drawing/2014/main" id="{FBBD0582-0004-DE1E-7199-D353FD269450}"/>
              </a:ext>
            </a:extLst>
          </p:cNvPr>
          <p:cNvPicPr>
            <a:picLocks noGrp="1" noChangeAspect="1"/>
          </p:cNvPicPr>
          <p:nvPr>
            <p:ph idx="1"/>
          </p:nvPr>
        </p:nvPicPr>
        <p:blipFill>
          <a:blip r:embed="rId2"/>
          <a:stretch>
            <a:fillRect/>
          </a:stretch>
        </p:blipFill>
        <p:spPr>
          <a:xfrm>
            <a:off x="4845050" y="1466303"/>
            <a:ext cx="6986588" cy="4506419"/>
          </a:xfrm>
        </p:spPr>
      </p:pic>
      <p:sp>
        <p:nvSpPr>
          <p:cNvPr id="4" name="Text Placeholder 3">
            <a:extLst>
              <a:ext uri="{FF2B5EF4-FFF2-40B4-BE49-F238E27FC236}">
                <a16:creationId xmlns:a16="http://schemas.microsoft.com/office/drawing/2014/main" id="{330C9E5C-3C62-7C81-8580-B547552526B7}"/>
              </a:ext>
            </a:extLst>
          </p:cNvPr>
          <p:cNvSpPr>
            <a:spLocks noGrp="1"/>
          </p:cNvSpPr>
          <p:nvPr>
            <p:ph type="body" sz="half" idx="2"/>
          </p:nvPr>
        </p:nvSpPr>
        <p:spPr>
          <a:xfrm>
            <a:off x="135467" y="1466303"/>
            <a:ext cx="4709583" cy="4705897"/>
          </a:xfrm>
        </p:spPr>
        <p:txBody>
          <a:bodyPr>
            <a:normAutofit/>
          </a:bodyPr>
          <a:lstStyle/>
          <a:p>
            <a:pPr marL="457200" indent="-4572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Once enrolled, look out for an email with further instructions</a:t>
            </a:r>
          </a:p>
          <a:p>
            <a:pPr marL="457200" indent="-4572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You can access the course platform at </a:t>
            </a:r>
            <a:r>
              <a:rPr lang="en-US" dirty="0">
                <a:latin typeface="Times New Roman" panose="02020603050405020304" pitchFamily="18" charset="0"/>
                <a:cs typeface="Times New Roman" panose="02020603050405020304" pitchFamily="18" charset="0"/>
                <a:hlinkClick r:id="rId3"/>
              </a:rPr>
              <a:t>https://www.assuredsafe.org/</a:t>
            </a:r>
            <a:endParaRPr lang="en-US"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Click on CANVAS to sign into your account and course material. </a:t>
            </a:r>
          </a:p>
          <a:p>
            <a:endParaRPr lang="en-US" dirty="0">
              <a:latin typeface="Times New Roman" panose="02020603050405020304" pitchFamily="18" charset="0"/>
              <a:cs typeface="Times New Roman" panose="02020603050405020304" pitchFamily="18" charset="0"/>
            </a:endParaRPr>
          </a:p>
        </p:txBody>
      </p:sp>
      <p:sp>
        <p:nvSpPr>
          <p:cNvPr id="5" name="Date Placeholder 4">
            <a:extLst>
              <a:ext uri="{FF2B5EF4-FFF2-40B4-BE49-F238E27FC236}">
                <a16:creationId xmlns:a16="http://schemas.microsoft.com/office/drawing/2014/main" id="{C87851CC-73B8-826C-0E07-6182EC0AD5D6}"/>
              </a:ext>
            </a:extLst>
          </p:cNvPr>
          <p:cNvSpPr>
            <a:spLocks noGrp="1"/>
          </p:cNvSpPr>
          <p:nvPr>
            <p:ph type="dt" sz="half" idx="10"/>
          </p:nvPr>
        </p:nvSpPr>
        <p:spPr/>
        <p:txBody>
          <a:bodyPr/>
          <a:lstStyle/>
          <a:p>
            <a:fld id="{37CDF828-89FF-464F-9DB0-F396DB74E5C6}" type="datetime1">
              <a:rPr lang="en-US" smtClean="0"/>
              <a:t>5/20/25</a:t>
            </a:fld>
            <a:endParaRPr lang="en-US"/>
          </a:p>
        </p:txBody>
      </p:sp>
      <p:sp>
        <p:nvSpPr>
          <p:cNvPr id="6" name="Footer Placeholder 5">
            <a:extLst>
              <a:ext uri="{FF2B5EF4-FFF2-40B4-BE49-F238E27FC236}">
                <a16:creationId xmlns:a16="http://schemas.microsoft.com/office/drawing/2014/main" id="{F4A25FA2-2382-9A4B-86C4-D6FE96F8680E}"/>
              </a:ext>
            </a:extLst>
          </p:cNvPr>
          <p:cNvSpPr>
            <a:spLocks noGrp="1"/>
          </p:cNvSpPr>
          <p:nvPr>
            <p:ph type="ftr" sz="quarter" idx="11"/>
          </p:nvPr>
        </p:nvSpPr>
        <p:spPr/>
        <p:txBody>
          <a:bodyPr/>
          <a:lstStyle/>
          <a:p>
            <a:r>
              <a:rPr lang="en-US" dirty="0"/>
              <a:t>University of Louisiana Monroe / Precision Ag &amp; UAS Research Center </a:t>
            </a:r>
          </a:p>
        </p:txBody>
      </p:sp>
      <p:sp>
        <p:nvSpPr>
          <p:cNvPr id="7" name="Slide Number Placeholder 6">
            <a:extLst>
              <a:ext uri="{FF2B5EF4-FFF2-40B4-BE49-F238E27FC236}">
                <a16:creationId xmlns:a16="http://schemas.microsoft.com/office/drawing/2014/main" id="{552C36F8-8978-5DE1-36AF-D3EF20B55D8F}"/>
              </a:ext>
            </a:extLst>
          </p:cNvPr>
          <p:cNvSpPr>
            <a:spLocks noGrp="1"/>
          </p:cNvSpPr>
          <p:nvPr>
            <p:ph type="sldNum" sz="quarter" idx="12"/>
          </p:nvPr>
        </p:nvSpPr>
        <p:spPr/>
        <p:txBody>
          <a:bodyPr/>
          <a:lstStyle/>
          <a:p>
            <a:fld id="{D7873046-1460-A542-9F16-08EC6A4AD1B1}" type="slidenum">
              <a:rPr lang="en-US" smtClean="0"/>
              <a:t>16</a:t>
            </a:fld>
            <a:endParaRPr lang="en-US"/>
          </a:p>
        </p:txBody>
      </p:sp>
    </p:spTree>
    <p:extLst>
      <p:ext uri="{BB962C8B-B14F-4D97-AF65-F5344CB8AC3E}">
        <p14:creationId xmlns:p14="http://schemas.microsoft.com/office/powerpoint/2010/main" val="2354178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1B330-7ADF-1A65-7401-5E3573FA87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483D1D-89A1-73FB-46BB-1185446F2831}"/>
              </a:ext>
            </a:extLst>
          </p:cNvPr>
          <p:cNvSpPr>
            <a:spLocks noGrp="1"/>
          </p:cNvSpPr>
          <p:nvPr>
            <p:ph type="title"/>
          </p:nvPr>
        </p:nvSpPr>
        <p:spPr/>
        <p:txBody>
          <a:bodyPr/>
          <a:lstStyle/>
          <a:p>
            <a:endParaRPr lang="en-US"/>
          </a:p>
        </p:txBody>
      </p:sp>
      <p:pic>
        <p:nvPicPr>
          <p:cNvPr id="9" name="Content Placeholder 8" descr="A screenshot of a computer&#10;&#10;AI-generated content may be incorrect.">
            <a:extLst>
              <a:ext uri="{FF2B5EF4-FFF2-40B4-BE49-F238E27FC236}">
                <a16:creationId xmlns:a16="http://schemas.microsoft.com/office/drawing/2014/main" id="{295DB22E-0273-47EB-5BF0-1DB9DF1E923E}"/>
              </a:ext>
            </a:extLst>
          </p:cNvPr>
          <p:cNvPicPr>
            <a:picLocks noGrp="1" noChangeAspect="1"/>
          </p:cNvPicPr>
          <p:nvPr>
            <p:ph idx="1"/>
          </p:nvPr>
        </p:nvPicPr>
        <p:blipFill>
          <a:blip r:embed="rId2"/>
          <a:stretch>
            <a:fillRect/>
          </a:stretch>
        </p:blipFill>
        <p:spPr>
          <a:xfrm>
            <a:off x="4845050" y="1730645"/>
            <a:ext cx="6986588" cy="3977735"/>
          </a:xfrm>
        </p:spPr>
      </p:pic>
      <p:sp>
        <p:nvSpPr>
          <p:cNvPr id="4" name="Text Placeholder 3">
            <a:extLst>
              <a:ext uri="{FF2B5EF4-FFF2-40B4-BE49-F238E27FC236}">
                <a16:creationId xmlns:a16="http://schemas.microsoft.com/office/drawing/2014/main" id="{F4AB2F2D-8E85-9F4F-8779-0D7B89AC835A}"/>
              </a:ext>
            </a:extLst>
          </p:cNvPr>
          <p:cNvSpPr>
            <a:spLocks noGrp="1"/>
          </p:cNvSpPr>
          <p:nvPr>
            <p:ph type="body" sz="half" idx="2"/>
          </p:nvPr>
        </p:nvSpPr>
        <p:spPr/>
        <p:txBody>
          <a:bodyPr/>
          <a:lstStyle/>
          <a:p>
            <a:pPr marL="457200" indent="-4572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You can access your course via CANVAS at anytime </a:t>
            </a:r>
          </a:p>
        </p:txBody>
      </p:sp>
      <p:sp>
        <p:nvSpPr>
          <p:cNvPr id="5" name="Date Placeholder 4">
            <a:extLst>
              <a:ext uri="{FF2B5EF4-FFF2-40B4-BE49-F238E27FC236}">
                <a16:creationId xmlns:a16="http://schemas.microsoft.com/office/drawing/2014/main" id="{312BA1EB-B9E3-25D6-499D-C724BA2261E4}"/>
              </a:ext>
            </a:extLst>
          </p:cNvPr>
          <p:cNvSpPr>
            <a:spLocks noGrp="1"/>
          </p:cNvSpPr>
          <p:nvPr>
            <p:ph type="dt" sz="half" idx="10"/>
          </p:nvPr>
        </p:nvSpPr>
        <p:spPr/>
        <p:txBody>
          <a:bodyPr/>
          <a:lstStyle/>
          <a:p>
            <a:fld id="{37CDF828-89FF-464F-9DB0-F396DB74E5C6}" type="datetime1">
              <a:rPr lang="en-US" smtClean="0"/>
              <a:t>5/20/25</a:t>
            </a:fld>
            <a:endParaRPr lang="en-US"/>
          </a:p>
        </p:txBody>
      </p:sp>
      <p:sp>
        <p:nvSpPr>
          <p:cNvPr id="6" name="Footer Placeholder 5">
            <a:extLst>
              <a:ext uri="{FF2B5EF4-FFF2-40B4-BE49-F238E27FC236}">
                <a16:creationId xmlns:a16="http://schemas.microsoft.com/office/drawing/2014/main" id="{F2BD6E14-1C1A-BF7F-21BF-395DEB1E18C9}"/>
              </a:ext>
            </a:extLst>
          </p:cNvPr>
          <p:cNvSpPr>
            <a:spLocks noGrp="1"/>
          </p:cNvSpPr>
          <p:nvPr>
            <p:ph type="ftr" sz="quarter" idx="11"/>
          </p:nvPr>
        </p:nvSpPr>
        <p:spPr/>
        <p:txBody>
          <a:bodyPr/>
          <a:lstStyle/>
          <a:p>
            <a:r>
              <a:rPr lang="en-US" dirty="0"/>
              <a:t>University of Louisiana Monroe / Precision Ag &amp; UAS Research Center </a:t>
            </a:r>
          </a:p>
        </p:txBody>
      </p:sp>
      <p:sp>
        <p:nvSpPr>
          <p:cNvPr id="7" name="Slide Number Placeholder 6">
            <a:extLst>
              <a:ext uri="{FF2B5EF4-FFF2-40B4-BE49-F238E27FC236}">
                <a16:creationId xmlns:a16="http://schemas.microsoft.com/office/drawing/2014/main" id="{8286645E-6E96-5034-5133-33433150C4E4}"/>
              </a:ext>
            </a:extLst>
          </p:cNvPr>
          <p:cNvSpPr>
            <a:spLocks noGrp="1"/>
          </p:cNvSpPr>
          <p:nvPr>
            <p:ph type="sldNum" sz="quarter" idx="12"/>
          </p:nvPr>
        </p:nvSpPr>
        <p:spPr/>
        <p:txBody>
          <a:bodyPr/>
          <a:lstStyle/>
          <a:p>
            <a:fld id="{D7873046-1460-A542-9F16-08EC6A4AD1B1}" type="slidenum">
              <a:rPr lang="en-US" smtClean="0"/>
              <a:t>17</a:t>
            </a:fld>
            <a:endParaRPr lang="en-US"/>
          </a:p>
        </p:txBody>
      </p:sp>
    </p:spTree>
    <p:extLst>
      <p:ext uri="{BB962C8B-B14F-4D97-AF65-F5344CB8AC3E}">
        <p14:creationId xmlns:p14="http://schemas.microsoft.com/office/powerpoint/2010/main" val="465269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B6F17-288B-20B8-AB7B-74A918F8551F}"/>
              </a:ext>
            </a:extLst>
          </p:cNvPr>
          <p:cNvSpPr>
            <a:spLocks noGrp="1"/>
          </p:cNvSpPr>
          <p:nvPr>
            <p:ph type="title"/>
          </p:nvPr>
        </p:nvSpPr>
        <p:spPr/>
        <p:txBody>
          <a:bodyPr/>
          <a:lstStyle/>
          <a:p>
            <a:r>
              <a:rPr lang="en-US" dirty="0"/>
              <a:t>About </a:t>
            </a:r>
            <a:r>
              <a:rPr lang="en-US" dirty="0" err="1"/>
              <a:t>ASSUREd</a:t>
            </a:r>
            <a:r>
              <a:rPr lang="en-US" dirty="0"/>
              <a:t> Safe </a:t>
            </a:r>
          </a:p>
        </p:txBody>
      </p:sp>
      <p:sp>
        <p:nvSpPr>
          <p:cNvPr id="3" name="Content Placeholder 2">
            <a:extLst>
              <a:ext uri="{FF2B5EF4-FFF2-40B4-BE49-F238E27FC236}">
                <a16:creationId xmlns:a16="http://schemas.microsoft.com/office/drawing/2014/main" id="{3FFF2741-9E54-4CA5-3248-7CF1C789DDAD}"/>
              </a:ext>
            </a:extLst>
          </p:cNvPr>
          <p:cNvSpPr>
            <a:spLocks noGrp="1"/>
          </p:cNvSpPr>
          <p:nvPr>
            <p:ph idx="1"/>
          </p:nvPr>
        </p:nvSpPr>
        <p:spPr/>
        <p:txBody>
          <a:bodyPr>
            <a:normAutofit/>
          </a:bodyPr>
          <a:lstStyle/>
          <a:p>
            <a:pPr algn="l">
              <a:buNone/>
            </a:pPr>
            <a:r>
              <a:rPr lang="en-US" sz="4400" dirty="0" err="1">
                <a:latin typeface="Times New Roman" panose="02020603050405020304" pitchFamily="18" charset="0"/>
                <a:cs typeface="Times New Roman" panose="02020603050405020304" pitchFamily="18" charset="0"/>
              </a:rPr>
              <a:t>ASSUREd</a:t>
            </a:r>
            <a:r>
              <a:rPr lang="en-US" sz="4400" dirty="0">
                <a:latin typeface="Times New Roman" panose="02020603050405020304" pitchFamily="18" charset="0"/>
                <a:cs typeface="Times New Roman" panose="02020603050405020304" pitchFamily="18" charset="0"/>
              </a:rPr>
              <a:t> Safe is a non-profit, self-sustaining, fee-for-service federated ecosystem that provides standards, education, training, testing, and certification, of first responders' use of UAS for public safety and disaster operations.</a:t>
            </a:r>
          </a:p>
        </p:txBody>
      </p:sp>
      <p:sp>
        <p:nvSpPr>
          <p:cNvPr id="4" name="Date Placeholder 3">
            <a:extLst>
              <a:ext uri="{FF2B5EF4-FFF2-40B4-BE49-F238E27FC236}">
                <a16:creationId xmlns:a16="http://schemas.microsoft.com/office/drawing/2014/main" id="{7068199F-84D5-BB8A-FB28-B40578FDE0A4}"/>
              </a:ext>
            </a:extLst>
          </p:cNvPr>
          <p:cNvSpPr>
            <a:spLocks noGrp="1"/>
          </p:cNvSpPr>
          <p:nvPr>
            <p:ph type="dt" sz="half" idx="10"/>
          </p:nvPr>
        </p:nvSpPr>
        <p:spPr/>
        <p:txBody>
          <a:bodyPr/>
          <a:lstStyle/>
          <a:p>
            <a:fld id="{2B1E9CB3-263C-474B-B3EF-40F36F5D3508}" type="datetime1">
              <a:rPr lang="en-US" smtClean="0"/>
              <a:t>5/20/25</a:t>
            </a:fld>
            <a:endParaRPr lang="en-US" dirty="0"/>
          </a:p>
        </p:txBody>
      </p:sp>
      <p:sp>
        <p:nvSpPr>
          <p:cNvPr id="5" name="Footer Placeholder 4">
            <a:extLst>
              <a:ext uri="{FF2B5EF4-FFF2-40B4-BE49-F238E27FC236}">
                <a16:creationId xmlns:a16="http://schemas.microsoft.com/office/drawing/2014/main" id="{D33C9633-4418-4B61-5408-94E221E49AF4}"/>
              </a:ext>
            </a:extLst>
          </p:cNvPr>
          <p:cNvSpPr>
            <a:spLocks noGrp="1"/>
          </p:cNvSpPr>
          <p:nvPr>
            <p:ph type="ftr" sz="quarter" idx="11"/>
          </p:nvPr>
        </p:nvSpPr>
        <p:spPr/>
        <p:txBody>
          <a:bodyPr/>
          <a:lstStyle/>
          <a:p>
            <a:r>
              <a:rPr lang="en-US" dirty="0"/>
              <a:t>University of Louisiana Monroe / Precision Ag &amp; UAS Research Center </a:t>
            </a:r>
          </a:p>
        </p:txBody>
      </p:sp>
      <p:sp>
        <p:nvSpPr>
          <p:cNvPr id="6" name="Slide Number Placeholder 5">
            <a:extLst>
              <a:ext uri="{FF2B5EF4-FFF2-40B4-BE49-F238E27FC236}">
                <a16:creationId xmlns:a16="http://schemas.microsoft.com/office/drawing/2014/main" id="{6A58EF08-CD88-5AFC-3C4F-8DDE60D10179}"/>
              </a:ext>
            </a:extLst>
          </p:cNvPr>
          <p:cNvSpPr>
            <a:spLocks noGrp="1"/>
          </p:cNvSpPr>
          <p:nvPr>
            <p:ph type="sldNum" sz="quarter" idx="12"/>
          </p:nvPr>
        </p:nvSpPr>
        <p:spPr/>
        <p:txBody>
          <a:bodyPr/>
          <a:lstStyle/>
          <a:p>
            <a:fld id="{D7873046-1460-A542-9F16-08EC6A4AD1B1}" type="slidenum">
              <a:rPr lang="en-US" smtClean="0"/>
              <a:t>2</a:t>
            </a:fld>
            <a:endParaRPr lang="en-US"/>
          </a:p>
        </p:txBody>
      </p:sp>
    </p:spTree>
    <p:extLst>
      <p:ext uri="{BB962C8B-B14F-4D97-AF65-F5344CB8AC3E}">
        <p14:creationId xmlns:p14="http://schemas.microsoft.com/office/powerpoint/2010/main" val="4113195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CF571-4FB9-269C-2519-8C30EBDFE13C}"/>
              </a:ext>
            </a:extLst>
          </p:cNvPr>
          <p:cNvSpPr>
            <a:spLocks noGrp="1"/>
          </p:cNvSpPr>
          <p:nvPr>
            <p:ph type="title"/>
          </p:nvPr>
        </p:nvSpPr>
        <p:spPr>
          <a:xfrm>
            <a:off x="181191" y="0"/>
            <a:ext cx="11471029" cy="2192593"/>
          </a:xfrm>
        </p:spPr>
        <p:txBody>
          <a:bodyPr>
            <a:noAutofit/>
          </a:bodyPr>
          <a:lstStyle/>
          <a:p>
            <a:r>
              <a:rPr lang="en-US" sz="3200" b="0" i="0" dirty="0">
                <a:effectLst/>
                <a:latin typeface="Arial" panose="020B0604020202020204" pitchFamily="34" charset="0"/>
              </a:rPr>
              <a:t>Impact Report</a:t>
            </a:r>
            <a:br>
              <a:rPr lang="en-US" sz="3200" dirty="0"/>
            </a:br>
            <a:r>
              <a:rPr lang="en-US" sz="3200" b="0" i="0" dirty="0">
                <a:effectLst/>
                <a:latin typeface="Arial" panose="020B0604020202020204" pitchFamily="34" charset="0"/>
              </a:rPr>
              <a:t>FEMA National Training and Education Division Partner</a:t>
            </a:r>
            <a:br>
              <a:rPr lang="en-US" sz="3200" dirty="0"/>
            </a:br>
            <a:r>
              <a:rPr lang="en-US" sz="3200" b="0" i="0" dirty="0">
                <a:effectLst/>
                <a:latin typeface="Arial" panose="020B0604020202020204" pitchFamily="34" charset="0"/>
              </a:rPr>
              <a:t>FIRST RESPONDER UAS TRAINING</a:t>
            </a:r>
            <a:br>
              <a:rPr lang="en-US" sz="3200" dirty="0"/>
            </a:br>
            <a:r>
              <a:rPr lang="en-US" sz="3200" b="0" i="0" dirty="0">
                <a:effectLst/>
                <a:latin typeface="Arial" panose="020B0604020202020204" pitchFamily="34" charset="0"/>
              </a:rPr>
              <a:t>2023-2024</a:t>
            </a:r>
            <a:endParaRPr lang="en-US" sz="3200" dirty="0"/>
          </a:p>
        </p:txBody>
      </p:sp>
      <p:sp>
        <p:nvSpPr>
          <p:cNvPr id="3" name="Text Placeholder 2">
            <a:extLst>
              <a:ext uri="{FF2B5EF4-FFF2-40B4-BE49-F238E27FC236}">
                <a16:creationId xmlns:a16="http://schemas.microsoft.com/office/drawing/2014/main" id="{6F598043-11B1-9666-91B2-D74DA5F68DB1}"/>
              </a:ext>
            </a:extLst>
          </p:cNvPr>
          <p:cNvSpPr>
            <a:spLocks noGrp="1"/>
          </p:cNvSpPr>
          <p:nvPr>
            <p:ph type="body" idx="1"/>
          </p:nvPr>
        </p:nvSpPr>
        <p:spPr>
          <a:xfrm>
            <a:off x="181190" y="2272278"/>
            <a:ext cx="6434763" cy="3034828"/>
          </a:xfrm>
        </p:spPr>
        <p:txBody>
          <a:bodyPr>
            <a:normAutofit fontScale="92500"/>
          </a:bodyPr>
          <a:lstStyle/>
          <a:p>
            <a:r>
              <a:rPr lang="en-US" b="0" i="0" dirty="0">
                <a:effectLst/>
                <a:latin typeface="Times New Roman" panose="02020603050405020304" pitchFamily="18" charset="0"/>
                <a:cs typeface="Times New Roman" panose="02020603050405020304" pitchFamily="18" charset="0"/>
              </a:rPr>
              <a:t>The collaboration between </a:t>
            </a:r>
            <a:r>
              <a:rPr lang="en-US" b="0" i="0" dirty="0" err="1">
                <a:effectLst/>
                <a:latin typeface="Times New Roman" panose="02020603050405020304" pitchFamily="18" charset="0"/>
                <a:cs typeface="Times New Roman" panose="02020603050405020304" pitchFamily="18" charset="0"/>
              </a:rPr>
              <a:t>ASSUREd</a:t>
            </a:r>
            <a:r>
              <a:rPr lang="en-US" b="0" i="0" dirty="0">
                <a:effectLst/>
                <a:latin typeface="Times New Roman" panose="02020603050405020304" pitchFamily="18" charset="0"/>
                <a:cs typeface="Times New Roman" panose="02020603050405020304" pitchFamily="18" charset="0"/>
              </a:rPr>
              <a:t> Safe, FEMA and</a:t>
            </a:r>
            <a:br>
              <a:rPr lang="en-US" dirty="0">
                <a:latin typeface="Times New Roman" panose="02020603050405020304" pitchFamily="18" charset="0"/>
                <a:cs typeface="Times New Roman" panose="02020603050405020304" pitchFamily="18" charset="0"/>
              </a:rPr>
            </a:br>
            <a:r>
              <a:rPr lang="en-US" b="0" i="0" dirty="0">
                <a:effectLst/>
                <a:latin typeface="Times New Roman" panose="02020603050405020304" pitchFamily="18" charset="0"/>
                <a:cs typeface="Times New Roman" panose="02020603050405020304" pitchFamily="18" charset="0"/>
              </a:rPr>
              <a:t>NTED represents a powerful synergy at enhancing</a:t>
            </a:r>
            <a:br>
              <a:rPr lang="en-US" dirty="0">
                <a:latin typeface="Times New Roman" panose="02020603050405020304" pitchFamily="18" charset="0"/>
                <a:cs typeface="Times New Roman" panose="02020603050405020304" pitchFamily="18" charset="0"/>
              </a:rPr>
            </a:br>
            <a:r>
              <a:rPr lang="en-US" b="0" i="0" dirty="0">
                <a:effectLst/>
                <a:latin typeface="Times New Roman" panose="02020603050405020304" pitchFamily="18" charset="0"/>
                <a:cs typeface="Times New Roman" panose="02020603050405020304" pitchFamily="18" charset="0"/>
              </a:rPr>
              <a:t>emergency response capabilities through innovative</a:t>
            </a:r>
            <a:br>
              <a:rPr lang="en-US" dirty="0">
                <a:latin typeface="Times New Roman" panose="02020603050405020304" pitchFamily="18" charset="0"/>
                <a:cs typeface="Times New Roman" panose="02020603050405020304" pitchFamily="18" charset="0"/>
              </a:rPr>
            </a:br>
            <a:r>
              <a:rPr lang="en-US" b="0" i="0" dirty="0">
                <a:effectLst/>
                <a:latin typeface="Times New Roman" panose="02020603050405020304" pitchFamily="18" charset="0"/>
                <a:cs typeface="Times New Roman" panose="02020603050405020304" pitchFamily="18" charset="0"/>
              </a:rPr>
              <a:t>training solutions. This collaboration not only enhances</a:t>
            </a:r>
            <a:br>
              <a:rPr lang="en-US" dirty="0">
                <a:latin typeface="Times New Roman" panose="02020603050405020304" pitchFamily="18" charset="0"/>
                <a:cs typeface="Times New Roman" panose="02020603050405020304" pitchFamily="18" charset="0"/>
              </a:rPr>
            </a:br>
            <a:r>
              <a:rPr lang="en-US" b="0" i="0" dirty="0">
                <a:effectLst/>
                <a:latin typeface="Times New Roman" panose="02020603050405020304" pitchFamily="18" charset="0"/>
                <a:cs typeface="Times New Roman" panose="02020603050405020304" pitchFamily="18" charset="0"/>
              </a:rPr>
              <a:t>the quality of training available to emergency responders but also facilitates the adoption of UAS as a valuable tool in disaster response and recovery efforts nationwide.</a:t>
            </a:r>
            <a:endParaRPr lang="en-US"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0E2A9450-6726-6143-11BF-1DA16A9403F2}"/>
              </a:ext>
            </a:extLst>
          </p:cNvPr>
          <p:cNvSpPr>
            <a:spLocks noGrp="1"/>
          </p:cNvSpPr>
          <p:nvPr>
            <p:ph type="dt" sz="half" idx="10"/>
          </p:nvPr>
        </p:nvSpPr>
        <p:spPr/>
        <p:txBody>
          <a:bodyPr/>
          <a:lstStyle/>
          <a:p>
            <a:fld id="{DD957836-4A60-5349-A25D-CC7256566827}" type="datetime1">
              <a:rPr lang="en-US" smtClean="0"/>
              <a:t>5/20/25</a:t>
            </a:fld>
            <a:endParaRPr lang="en-US" dirty="0"/>
          </a:p>
        </p:txBody>
      </p:sp>
      <p:sp>
        <p:nvSpPr>
          <p:cNvPr id="5" name="Footer Placeholder 4">
            <a:extLst>
              <a:ext uri="{FF2B5EF4-FFF2-40B4-BE49-F238E27FC236}">
                <a16:creationId xmlns:a16="http://schemas.microsoft.com/office/drawing/2014/main" id="{8BF29336-00F5-7F79-E53A-6E59D1960C9E}"/>
              </a:ext>
            </a:extLst>
          </p:cNvPr>
          <p:cNvSpPr>
            <a:spLocks noGrp="1"/>
          </p:cNvSpPr>
          <p:nvPr>
            <p:ph type="ftr" sz="quarter" idx="11"/>
          </p:nvPr>
        </p:nvSpPr>
        <p:spPr/>
        <p:txBody>
          <a:bodyPr/>
          <a:lstStyle/>
          <a:p>
            <a:r>
              <a:rPr lang="en-US" dirty="0"/>
              <a:t>University of Louisiana Monroe / Precision Ag &amp; UAS Research Center </a:t>
            </a:r>
          </a:p>
        </p:txBody>
      </p:sp>
      <p:sp>
        <p:nvSpPr>
          <p:cNvPr id="6" name="Slide Number Placeholder 5">
            <a:extLst>
              <a:ext uri="{FF2B5EF4-FFF2-40B4-BE49-F238E27FC236}">
                <a16:creationId xmlns:a16="http://schemas.microsoft.com/office/drawing/2014/main" id="{D1D03298-E239-40F3-02FB-9BA61C5B313E}"/>
              </a:ext>
            </a:extLst>
          </p:cNvPr>
          <p:cNvSpPr>
            <a:spLocks noGrp="1"/>
          </p:cNvSpPr>
          <p:nvPr>
            <p:ph type="sldNum" sz="quarter" idx="12"/>
          </p:nvPr>
        </p:nvSpPr>
        <p:spPr/>
        <p:txBody>
          <a:bodyPr/>
          <a:lstStyle/>
          <a:p>
            <a:fld id="{D7873046-1460-A542-9F16-08EC6A4AD1B1}" type="slidenum">
              <a:rPr lang="en-US" smtClean="0"/>
              <a:pPr/>
              <a:t>3</a:t>
            </a:fld>
            <a:endParaRPr lang="en-US" dirty="0"/>
          </a:p>
        </p:txBody>
      </p:sp>
      <p:pic>
        <p:nvPicPr>
          <p:cNvPr id="8" name="Picture 7" descr="A blue rectangular sign with black text&#10;&#10;AI-generated content may be incorrect.">
            <a:extLst>
              <a:ext uri="{FF2B5EF4-FFF2-40B4-BE49-F238E27FC236}">
                <a16:creationId xmlns:a16="http://schemas.microsoft.com/office/drawing/2014/main" id="{B04CD1F2-8543-2915-FEFE-C07ECA0AC747}"/>
              </a:ext>
            </a:extLst>
          </p:cNvPr>
          <p:cNvPicPr>
            <a:picLocks noChangeAspect="1"/>
          </p:cNvPicPr>
          <p:nvPr/>
        </p:nvPicPr>
        <p:blipFill>
          <a:blip r:embed="rId2"/>
          <a:stretch>
            <a:fillRect/>
          </a:stretch>
        </p:blipFill>
        <p:spPr>
          <a:xfrm>
            <a:off x="7893066" y="1321735"/>
            <a:ext cx="3264372" cy="4674904"/>
          </a:xfrm>
          <a:prstGeom prst="rect">
            <a:avLst/>
          </a:prstGeom>
        </p:spPr>
      </p:pic>
    </p:spTree>
    <p:extLst>
      <p:ext uri="{BB962C8B-B14F-4D97-AF65-F5344CB8AC3E}">
        <p14:creationId xmlns:p14="http://schemas.microsoft.com/office/powerpoint/2010/main" val="2245125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C4571-986F-9293-DFB4-B65121DD80DA}"/>
              </a:ext>
            </a:extLst>
          </p:cNvPr>
          <p:cNvSpPr>
            <a:spLocks noGrp="1"/>
          </p:cNvSpPr>
          <p:nvPr>
            <p:ph type="title"/>
          </p:nvPr>
        </p:nvSpPr>
        <p:spPr/>
        <p:txBody>
          <a:bodyPr/>
          <a:lstStyle/>
          <a:p>
            <a:r>
              <a:rPr lang="en-US" dirty="0"/>
              <a:t>Harnessing UAS for Effective Emergency Management</a:t>
            </a:r>
          </a:p>
        </p:txBody>
      </p:sp>
      <p:sp>
        <p:nvSpPr>
          <p:cNvPr id="3" name="Content Placeholder 2">
            <a:extLst>
              <a:ext uri="{FF2B5EF4-FFF2-40B4-BE49-F238E27FC236}">
                <a16:creationId xmlns:a16="http://schemas.microsoft.com/office/drawing/2014/main" id="{B5D5704D-1853-D8B6-8508-C4E4D526D385}"/>
              </a:ext>
            </a:extLst>
          </p:cNvPr>
          <p:cNvSpPr>
            <a:spLocks noGrp="1"/>
          </p:cNvSpPr>
          <p:nvPr>
            <p:ph sz="half" idx="1"/>
          </p:nvPr>
        </p:nvSpPr>
        <p:spPr/>
        <p:txBody>
          <a:bodyPr>
            <a:normAutofit/>
          </a:bodyPr>
          <a:lstStyle/>
          <a:p>
            <a:r>
              <a:rPr lang="en-US" sz="3600" dirty="0">
                <a:latin typeface="Times New Roman" panose="02020603050405020304" pitchFamily="18" charset="0"/>
                <a:cs typeface="Times New Roman" panose="02020603050405020304" pitchFamily="18" charset="0"/>
              </a:rPr>
              <a:t>“This training session will give emergency managers and first responders like me the ability to employ drone technology to address critical issues in emergency response,”</a:t>
            </a:r>
          </a:p>
        </p:txBody>
      </p:sp>
      <p:pic>
        <p:nvPicPr>
          <p:cNvPr id="9" name="Content Placeholder 8" descr="A map of the united states of america&#10;&#10;AI-generated content may be incorrect.">
            <a:extLst>
              <a:ext uri="{FF2B5EF4-FFF2-40B4-BE49-F238E27FC236}">
                <a16:creationId xmlns:a16="http://schemas.microsoft.com/office/drawing/2014/main" id="{9FF2847D-8DC2-05D9-4DD7-D0C3446CB0AD}"/>
              </a:ext>
            </a:extLst>
          </p:cNvPr>
          <p:cNvPicPr>
            <a:picLocks noGrp="1" noChangeAspect="1"/>
          </p:cNvPicPr>
          <p:nvPr>
            <p:ph sz="half" idx="2"/>
          </p:nvPr>
        </p:nvPicPr>
        <p:blipFill>
          <a:blip r:embed="rId2"/>
          <a:stretch>
            <a:fillRect/>
          </a:stretch>
        </p:blipFill>
        <p:spPr>
          <a:xfrm>
            <a:off x="6783267" y="1027906"/>
            <a:ext cx="3763106" cy="5165922"/>
          </a:xfrm>
        </p:spPr>
      </p:pic>
      <p:sp>
        <p:nvSpPr>
          <p:cNvPr id="5" name="Date Placeholder 4">
            <a:extLst>
              <a:ext uri="{FF2B5EF4-FFF2-40B4-BE49-F238E27FC236}">
                <a16:creationId xmlns:a16="http://schemas.microsoft.com/office/drawing/2014/main" id="{E3E57265-E112-1C5D-A3E4-F2FFE0A68989}"/>
              </a:ext>
            </a:extLst>
          </p:cNvPr>
          <p:cNvSpPr>
            <a:spLocks noGrp="1"/>
          </p:cNvSpPr>
          <p:nvPr>
            <p:ph type="dt" sz="half" idx="10"/>
          </p:nvPr>
        </p:nvSpPr>
        <p:spPr/>
        <p:txBody>
          <a:bodyPr/>
          <a:lstStyle/>
          <a:p>
            <a:fld id="{75216410-F06A-3043-800B-04AE75A2CA72}" type="datetime1">
              <a:rPr lang="en-US" smtClean="0"/>
              <a:t>5/20/25</a:t>
            </a:fld>
            <a:endParaRPr lang="en-US"/>
          </a:p>
        </p:txBody>
      </p:sp>
      <p:sp>
        <p:nvSpPr>
          <p:cNvPr id="6" name="Footer Placeholder 5">
            <a:extLst>
              <a:ext uri="{FF2B5EF4-FFF2-40B4-BE49-F238E27FC236}">
                <a16:creationId xmlns:a16="http://schemas.microsoft.com/office/drawing/2014/main" id="{F6EEA2FA-164D-FD14-3E47-0F9E75EE83FC}"/>
              </a:ext>
            </a:extLst>
          </p:cNvPr>
          <p:cNvSpPr>
            <a:spLocks noGrp="1"/>
          </p:cNvSpPr>
          <p:nvPr>
            <p:ph type="ftr" sz="quarter" idx="11"/>
          </p:nvPr>
        </p:nvSpPr>
        <p:spPr/>
        <p:txBody>
          <a:bodyPr/>
          <a:lstStyle/>
          <a:p>
            <a:r>
              <a:rPr lang="en-US" dirty="0"/>
              <a:t>University of Louisiana Monroe / Precision Ag &amp; UAS Research Center </a:t>
            </a:r>
          </a:p>
        </p:txBody>
      </p:sp>
      <p:sp>
        <p:nvSpPr>
          <p:cNvPr id="7" name="Slide Number Placeholder 6">
            <a:extLst>
              <a:ext uri="{FF2B5EF4-FFF2-40B4-BE49-F238E27FC236}">
                <a16:creationId xmlns:a16="http://schemas.microsoft.com/office/drawing/2014/main" id="{ECB9C86E-5250-BC29-8BB2-725FE101726B}"/>
              </a:ext>
            </a:extLst>
          </p:cNvPr>
          <p:cNvSpPr>
            <a:spLocks noGrp="1"/>
          </p:cNvSpPr>
          <p:nvPr>
            <p:ph type="sldNum" sz="quarter" idx="12"/>
          </p:nvPr>
        </p:nvSpPr>
        <p:spPr/>
        <p:txBody>
          <a:bodyPr/>
          <a:lstStyle/>
          <a:p>
            <a:fld id="{D7873046-1460-A542-9F16-08EC6A4AD1B1}" type="slidenum">
              <a:rPr lang="en-US" smtClean="0"/>
              <a:t>4</a:t>
            </a:fld>
            <a:endParaRPr lang="en-US"/>
          </a:p>
        </p:txBody>
      </p:sp>
    </p:spTree>
    <p:extLst>
      <p:ext uri="{BB962C8B-B14F-4D97-AF65-F5344CB8AC3E}">
        <p14:creationId xmlns:p14="http://schemas.microsoft.com/office/powerpoint/2010/main" val="3736697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3156E-9F9D-BF50-0D1B-97D5171A6993}"/>
              </a:ext>
            </a:extLst>
          </p:cNvPr>
          <p:cNvSpPr>
            <a:spLocks noGrp="1"/>
          </p:cNvSpPr>
          <p:nvPr>
            <p:ph type="title"/>
          </p:nvPr>
        </p:nvSpPr>
        <p:spPr/>
        <p:txBody>
          <a:bodyPr/>
          <a:lstStyle/>
          <a:p>
            <a:r>
              <a:rPr lang="en-US" dirty="0"/>
              <a:t>ULM Current Trainings </a:t>
            </a:r>
          </a:p>
        </p:txBody>
      </p:sp>
      <p:sp>
        <p:nvSpPr>
          <p:cNvPr id="3" name="Content Placeholder 2">
            <a:extLst>
              <a:ext uri="{FF2B5EF4-FFF2-40B4-BE49-F238E27FC236}">
                <a16:creationId xmlns:a16="http://schemas.microsoft.com/office/drawing/2014/main" id="{9A7C5D93-EA34-C9E2-C01F-5404122420A9}"/>
              </a:ext>
            </a:extLst>
          </p:cNvPr>
          <p:cNvSpPr>
            <a:spLocks noGrp="1"/>
          </p:cNvSpPr>
          <p:nvPr>
            <p:ph sz="half" idx="2"/>
          </p:nvPr>
        </p:nvSpPr>
        <p:spPr>
          <a:xfrm>
            <a:off x="360484" y="1395465"/>
            <a:ext cx="11471029" cy="4222573"/>
          </a:xfrm>
        </p:spPr>
        <p:txBody>
          <a:bodyPr>
            <a:normAutofit/>
          </a:bodyPr>
          <a:lstStyle/>
          <a:p>
            <a:r>
              <a:rPr lang="en-US" b="1" dirty="0">
                <a:latin typeface="Times New Roman" panose="02020603050405020304" pitchFamily="18" charset="0"/>
                <a:cs typeface="Times New Roman" panose="02020603050405020304" pitchFamily="18" charset="0"/>
              </a:rPr>
              <a:t>UAS Flight Operations for Emergency Response (AWR-422)* </a:t>
            </a:r>
          </a:p>
          <a:p>
            <a:pPr marL="34290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is a 1-day, in-person course that will prepare first responders with technical resources, knowledge, and experience to deploy UAS for a variety of emergency response scenarios. Content will cover rules and regulations, mission planning, airspace coordination, platform and sensor selection, risk assessment and mitigation, flight operations, data collection, and metadata retention.</a:t>
            </a:r>
          </a:p>
        </p:txBody>
      </p:sp>
      <p:sp>
        <p:nvSpPr>
          <p:cNvPr id="5" name="Date Placeholder 4">
            <a:extLst>
              <a:ext uri="{FF2B5EF4-FFF2-40B4-BE49-F238E27FC236}">
                <a16:creationId xmlns:a16="http://schemas.microsoft.com/office/drawing/2014/main" id="{4B806072-2099-240B-F21A-60E2470FDE26}"/>
              </a:ext>
            </a:extLst>
          </p:cNvPr>
          <p:cNvSpPr>
            <a:spLocks noGrp="1"/>
          </p:cNvSpPr>
          <p:nvPr>
            <p:ph type="dt" sz="half" idx="10"/>
          </p:nvPr>
        </p:nvSpPr>
        <p:spPr/>
        <p:txBody>
          <a:bodyPr/>
          <a:lstStyle/>
          <a:p>
            <a:fld id="{B8F9EBA6-5B77-1949-AC1C-EC81457D7A76}" type="datetime1">
              <a:rPr lang="en-US" smtClean="0"/>
              <a:t>5/20/25</a:t>
            </a:fld>
            <a:endParaRPr lang="en-US"/>
          </a:p>
        </p:txBody>
      </p:sp>
      <p:sp>
        <p:nvSpPr>
          <p:cNvPr id="6" name="Footer Placeholder 5">
            <a:extLst>
              <a:ext uri="{FF2B5EF4-FFF2-40B4-BE49-F238E27FC236}">
                <a16:creationId xmlns:a16="http://schemas.microsoft.com/office/drawing/2014/main" id="{F8BA9017-AD98-F088-BA78-BCA8841079EA}"/>
              </a:ext>
            </a:extLst>
          </p:cNvPr>
          <p:cNvSpPr>
            <a:spLocks noGrp="1"/>
          </p:cNvSpPr>
          <p:nvPr>
            <p:ph type="ftr" sz="quarter" idx="11"/>
          </p:nvPr>
        </p:nvSpPr>
        <p:spPr/>
        <p:txBody>
          <a:bodyPr/>
          <a:lstStyle/>
          <a:p>
            <a:r>
              <a:rPr lang="en-US" dirty="0"/>
              <a:t>University of Louisiana Monroe / Precision Ag &amp; UAS Research Center </a:t>
            </a:r>
          </a:p>
        </p:txBody>
      </p:sp>
      <p:sp>
        <p:nvSpPr>
          <p:cNvPr id="7" name="Slide Number Placeholder 6">
            <a:extLst>
              <a:ext uri="{FF2B5EF4-FFF2-40B4-BE49-F238E27FC236}">
                <a16:creationId xmlns:a16="http://schemas.microsoft.com/office/drawing/2014/main" id="{01526FAC-D794-29B0-6B17-5A9B59EF0ABB}"/>
              </a:ext>
            </a:extLst>
          </p:cNvPr>
          <p:cNvSpPr>
            <a:spLocks noGrp="1"/>
          </p:cNvSpPr>
          <p:nvPr>
            <p:ph type="sldNum" sz="quarter" idx="12"/>
          </p:nvPr>
        </p:nvSpPr>
        <p:spPr/>
        <p:txBody>
          <a:bodyPr/>
          <a:lstStyle/>
          <a:p>
            <a:fld id="{D7873046-1460-A542-9F16-08EC6A4AD1B1}" type="slidenum">
              <a:rPr lang="en-US" smtClean="0"/>
              <a:t>5</a:t>
            </a:fld>
            <a:endParaRPr lang="en-US"/>
          </a:p>
        </p:txBody>
      </p:sp>
      <p:sp>
        <p:nvSpPr>
          <p:cNvPr id="8" name="Content Placeholder 7">
            <a:extLst>
              <a:ext uri="{FF2B5EF4-FFF2-40B4-BE49-F238E27FC236}">
                <a16:creationId xmlns:a16="http://schemas.microsoft.com/office/drawing/2014/main" id="{2656A12F-706E-4412-1BED-840904985A7B}"/>
              </a:ext>
            </a:extLst>
          </p:cNvPr>
          <p:cNvSpPr>
            <a:spLocks noGrp="1"/>
          </p:cNvSpPr>
          <p:nvPr>
            <p:ph sz="quarter" idx="14"/>
          </p:nvPr>
        </p:nvSpPr>
        <p:spPr>
          <a:xfrm>
            <a:off x="360483" y="3875909"/>
            <a:ext cx="11711774" cy="2143892"/>
          </a:xfrm>
        </p:spPr>
        <p:txBody>
          <a:bodyPr>
            <a:normAutofit/>
          </a:bodyPr>
          <a:lstStyle/>
          <a:p>
            <a:r>
              <a:rPr lang="en-US" b="1" dirty="0">
                <a:latin typeface="Times New Roman" panose="02020603050405020304" pitchFamily="18" charset="0"/>
                <a:cs typeface="Times New Roman" panose="02020603050405020304" pitchFamily="18" charset="0"/>
              </a:rPr>
              <a:t>UAS Data Analytics for Emergency Response (PER-407)* </a:t>
            </a:r>
          </a:p>
          <a:p>
            <a:pPr marL="34290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is a 1-day, in-person, instructor-led course on how to effectively organize, generate, analyze, and rapidly disseminate geospatial data from UAS data. Course content will cover how to transform UAS imagery, video, and other data into products that can be used to support decision-making, damage assessment, and other mission-critical tasks for emergency response.</a:t>
            </a:r>
          </a:p>
        </p:txBody>
      </p:sp>
    </p:spTree>
    <p:extLst>
      <p:ext uri="{BB962C8B-B14F-4D97-AF65-F5344CB8AC3E}">
        <p14:creationId xmlns:p14="http://schemas.microsoft.com/office/powerpoint/2010/main" val="1997167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D4CB6-EFD0-ADF2-50D9-8BDC35380D0E}"/>
              </a:ext>
            </a:extLst>
          </p:cNvPr>
          <p:cNvSpPr>
            <a:spLocks noGrp="1"/>
          </p:cNvSpPr>
          <p:nvPr>
            <p:ph type="title"/>
          </p:nvPr>
        </p:nvSpPr>
        <p:spPr/>
        <p:txBody>
          <a:bodyPr/>
          <a:lstStyle/>
          <a:p>
            <a:r>
              <a:rPr lang="en-US" dirty="0"/>
              <a:t>ULM Course Information</a:t>
            </a:r>
          </a:p>
        </p:txBody>
      </p:sp>
      <p:sp>
        <p:nvSpPr>
          <p:cNvPr id="3" name="Date Placeholder 2">
            <a:extLst>
              <a:ext uri="{FF2B5EF4-FFF2-40B4-BE49-F238E27FC236}">
                <a16:creationId xmlns:a16="http://schemas.microsoft.com/office/drawing/2014/main" id="{FA93D4A7-5A14-DCB7-AD6D-4D7F592F6467}"/>
              </a:ext>
            </a:extLst>
          </p:cNvPr>
          <p:cNvSpPr>
            <a:spLocks noGrp="1"/>
          </p:cNvSpPr>
          <p:nvPr>
            <p:ph type="dt" sz="half" idx="10"/>
          </p:nvPr>
        </p:nvSpPr>
        <p:spPr/>
        <p:txBody>
          <a:bodyPr/>
          <a:lstStyle/>
          <a:p>
            <a:fld id="{D23F9EFA-E2A4-D24C-B878-990AB4AA99F9}" type="datetime1">
              <a:rPr lang="en-US" smtClean="0"/>
              <a:t>5/20/25</a:t>
            </a:fld>
            <a:endParaRPr lang="en-US"/>
          </a:p>
        </p:txBody>
      </p:sp>
      <p:sp>
        <p:nvSpPr>
          <p:cNvPr id="4" name="Footer Placeholder 3">
            <a:extLst>
              <a:ext uri="{FF2B5EF4-FFF2-40B4-BE49-F238E27FC236}">
                <a16:creationId xmlns:a16="http://schemas.microsoft.com/office/drawing/2014/main" id="{2D97D8F5-ABC0-09D6-E2AC-39454933DC7F}"/>
              </a:ext>
            </a:extLst>
          </p:cNvPr>
          <p:cNvSpPr>
            <a:spLocks noGrp="1"/>
          </p:cNvSpPr>
          <p:nvPr>
            <p:ph type="ftr" sz="quarter" idx="11"/>
          </p:nvPr>
        </p:nvSpPr>
        <p:spPr/>
        <p:txBody>
          <a:bodyPr/>
          <a:lstStyle/>
          <a:p>
            <a:r>
              <a:rPr lang="en-US"/>
              <a:t>University of Louisiana Monroe / Name of College, School, or Department</a:t>
            </a:r>
          </a:p>
        </p:txBody>
      </p:sp>
      <p:sp>
        <p:nvSpPr>
          <p:cNvPr id="5" name="Slide Number Placeholder 4">
            <a:extLst>
              <a:ext uri="{FF2B5EF4-FFF2-40B4-BE49-F238E27FC236}">
                <a16:creationId xmlns:a16="http://schemas.microsoft.com/office/drawing/2014/main" id="{0C258637-9D9C-7B66-C278-1DF73CC7D0E8}"/>
              </a:ext>
            </a:extLst>
          </p:cNvPr>
          <p:cNvSpPr>
            <a:spLocks noGrp="1"/>
          </p:cNvSpPr>
          <p:nvPr>
            <p:ph type="sldNum" sz="quarter" idx="12"/>
          </p:nvPr>
        </p:nvSpPr>
        <p:spPr/>
        <p:txBody>
          <a:bodyPr/>
          <a:lstStyle/>
          <a:p>
            <a:fld id="{D7873046-1460-A542-9F16-08EC6A4AD1B1}" type="slidenum">
              <a:rPr lang="en-US" smtClean="0"/>
              <a:t>6</a:t>
            </a:fld>
            <a:endParaRPr lang="en-US"/>
          </a:p>
        </p:txBody>
      </p:sp>
      <p:sp>
        <p:nvSpPr>
          <p:cNvPr id="6" name="Text Placeholder 5">
            <a:extLst>
              <a:ext uri="{FF2B5EF4-FFF2-40B4-BE49-F238E27FC236}">
                <a16:creationId xmlns:a16="http://schemas.microsoft.com/office/drawing/2014/main" id="{FB25B16F-F8A8-9056-8AED-CD14258B8F55}"/>
              </a:ext>
            </a:extLst>
          </p:cNvPr>
          <p:cNvSpPr>
            <a:spLocks noGrp="1"/>
          </p:cNvSpPr>
          <p:nvPr>
            <p:ph type="body" sz="quarter" idx="13"/>
          </p:nvPr>
        </p:nvSpPr>
        <p:spPr/>
        <p:txBody>
          <a:bodyPr>
            <a:noAutofit/>
          </a:bodyPr>
          <a:lstStyle/>
          <a:p>
            <a:r>
              <a:rPr lang="en-US" sz="4000" b="1" dirty="0">
                <a:latin typeface="Times New Roman" panose="02020603050405020304" pitchFamily="18" charset="0"/>
                <a:cs typeface="Times New Roman" panose="02020603050405020304" pitchFamily="18" charset="0"/>
              </a:rPr>
              <a:t>Dates: 2-day Training </a:t>
            </a:r>
          </a:p>
          <a:p>
            <a:pPr algn="l" rtl="0" fontAlgn="base">
              <a:spcAft>
                <a:spcPts val="800"/>
              </a:spcAft>
              <a:buFont typeface="Arial" panose="020B0604020202020204" pitchFamily="34" charset="0"/>
              <a:buChar char="•"/>
            </a:pPr>
            <a:r>
              <a:rPr lang="en-US" sz="3200" b="1" i="0" dirty="0">
                <a:solidFill>
                  <a:schemeClr val="tx2"/>
                </a:solidFill>
                <a:effectLst/>
                <a:latin typeface="Times New Roman" panose="02020603050405020304" pitchFamily="18" charset="0"/>
                <a:cs typeface="Times New Roman" panose="02020603050405020304" pitchFamily="18" charset="0"/>
              </a:rPr>
              <a:t>July 29, 2025:</a:t>
            </a:r>
            <a:r>
              <a:rPr lang="en-US" sz="3200" b="0" i="0" dirty="0">
                <a:solidFill>
                  <a:schemeClr val="tx2"/>
                </a:solidFill>
                <a:effectLst/>
                <a:latin typeface="Times New Roman" panose="02020603050405020304" pitchFamily="18" charset="0"/>
                <a:cs typeface="Times New Roman" panose="02020603050405020304" pitchFamily="18" charset="0"/>
              </a:rPr>
              <a:t> FEMA: AWR-422 Intro to UAS Flight Operations</a:t>
            </a:r>
          </a:p>
          <a:p>
            <a:pPr algn="l" rtl="0" fontAlgn="base">
              <a:spcAft>
                <a:spcPts val="800"/>
              </a:spcAft>
              <a:buFont typeface="Arial" panose="020B0604020202020204" pitchFamily="34" charset="0"/>
              <a:buChar char="•"/>
            </a:pPr>
            <a:r>
              <a:rPr lang="en-US" sz="3200" b="1" i="0" dirty="0">
                <a:solidFill>
                  <a:schemeClr val="tx2"/>
                </a:solidFill>
                <a:effectLst/>
                <a:latin typeface="Times New Roman" panose="02020603050405020304" pitchFamily="18" charset="0"/>
                <a:cs typeface="Times New Roman" panose="02020603050405020304" pitchFamily="18" charset="0"/>
              </a:rPr>
              <a:t>July 30, 2025:</a:t>
            </a:r>
            <a:r>
              <a:rPr lang="en-US" sz="3200" b="0" i="0" dirty="0">
                <a:solidFill>
                  <a:schemeClr val="tx2"/>
                </a:solidFill>
                <a:effectLst/>
                <a:latin typeface="Times New Roman" panose="02020603050405020304" pitchFamily="18" charset="0"/>
                <a:cs typeface="Times New Roman" panose="02020603050405020304" pitchFamily="18" charset="0"/>
              </a:rPr>
              <a:t> FEMA: PER-407 Intro to UAS Data Analytics</a:t>
            </a:r>
          </a:p>
          <a:p>
            <a:pPr algn="l" rtl="0" fontAlgn="base">
              <a:spcAft>
                <a:spcPts val="800"/>
              </a:spcAft>
              <a:buFont typeface="Arial" panose="020B0604020202020204" pitchFamily="34" charset="0"/>
              <a:buChar char="•"/>
            </a:pPr>
            <a:r>
              <a:rPr lang="en-US" sz="3200" b="1" i="0" dirty="0">
                <a:solidFill>
                  <a:srgbClr val="000000"/>
                </a:solidFill>
                <a:effectLst/>
                <a:latin typeface="Times New Roman" panose="02020603050405020304" pitchFamily="18" charset="0"/>
                <a:cs typeface="Times New Roman" panose="02020603050405020304" pitchFamily="18" charset="0"/>
              </a:rPr>
              <a:t>Aug 5, 2025:</a:t>
            </a:r>
            <a:r>
              <a:rPr lang="en-US" sz="3200" b="0" i="0" dirty="0">
                <a:solidFill>
                  <a:srgbClr val="000000"/>
                </a:solidFill>
                <a:effectLst/>
                <a:latin typeface="Times New Roman" panose="02020603050405020304" pitchFamily="18" charset="0"/>
                <a:cs typeface="Times New Roman" panose="02020603050405020304" pitchFamily="18" charset="0"/>
              </a:rPr>
              <a:t> FEMA: AWR-422 Intro to UAS Flight Operations</a:t>
            </a:r>
          </a:p>
          <a:p>
            <a:pPr algn="l" rtl="0" fontAlgn="base">
              <a:spcAft>
                <a:spcPts val="800"/>
              </a:spcAft>
              <a:buFont typeface="Arial" panose="020B0604020202020204" pitchFamily="34" charset="0"/>
              <a:buChar char="•"/>
            </a:pPr>
            <a:r>
              <a:rPr lang="en-US" sz="3200" b="1" i="0" dirty="0">
                <a:solidFill>
                  <a:srgbClr val="000000"/>
                </a:solidFill>
                <a:effectLst/>
                <a:latin typeface="Times New Roman" panose="02020603050405020304" pitchFamily="18" charset="0"/>
                <a:cs typeface="Times New Roman" panose="02020603050405020304" pitchFamily="18" charset="0"/>
              </a:rPr>
              <a:t>Aug 6, 2025:</a:t>
            </a:r>
            <a:r>
              <a:rPr lang="en-US" sz="3200" b="0" i="0" dirty="0">
                <a:solidFill>
                  <a:srgbClr val="000000"/>
                </a:solidFill>
                <a:effectLst/>
                <a:latin typeface="Times New Roman" panose="02020603050405020304" pitchFamily="18" charset="0"/>
                <a:cs typeface="Times New Roman" panose="02020603050405020304" pitchFamily="18" charset="0"/>
              </a:rPr>
              <a:t> FEMA: PER-407 Intro to UAS Data Analytics</a:t>
            </a:r>
          </a:p>
          <a:p>
            <a:pPr marL="457200" indent="-457200">
              <a:buFont typeface="Arial" panose="020B0604020202020204" pitchFamily="34" charset="0"/>
              <a:buChar char="•"/>
            </a:pP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458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DE56F-D9CF-5281-F03C-18119344279C}"/>
              </a:ext>
            </a:extLst>
          </p:cNvPr>
          <p:cNvSpPr>
            <a:spLocks noGrp="1"/>
          </p:cNvSpPr>
          <p:nvPr>
            <p:ph type="title"/>
          </p:nvPr>
        </p:nvSpPr>
        <p:spPr>
          <a:xfrm>
            <a:off x="360485" y="365125"/>
            <a:ext cx="10257692" cy="1325563"/>
          </a:xfrm>
        </p:spPr>
        <p:txBody>
          <a:bodyPr anchor="ctr">
            <a:normAutofit/>
          </a:bodyPr>
          <a:lstStyle/>
          <a:p>
            <a:r>
              <a:rPr lang="en-US" dirty="0"/>
              <a:t>Instructors </a:t>
            </a:r>
          </a:p>
        </p:txBody>
      </p:sp>
      <p:pic>
        <p:nvPicPr>
          <p:cNvPr id="8" name="Picture 7" descr="A person wearing glasses and a sweater&#10;&#10;AI-generated content may be incorrect.">
            <a:extLst>
              <a:ext uri="{FF2B5EF4-FFF2-40B4-BE49-F238E27FC236}">
                <a16:creationId xmlns:a16="http://schemas.microsoft.com/office/drawing/2014/main" id="{DF054A88-F253-B95B-76B5-3AB83155B446}"/>
              </a:ext>
            </a:extLst>
          </p:cNvPr>
          <p:cNvPicPr>
            <a:picLocks noChangeAspect="1"/>
          </p:cNvPicPr>
          <p:nvPr/>
        </p:nvPicPr>
        <p:blipFill>
          <a:blip r:embed="rId2"/>
          <a:srcRect t="1883" r="-1" b="39382"/>
          <a:stretch>
            <a:fillRect/>
          </a:stretch>
        </p:blipFill>
        <p:spPr>
          <a:xfrm>
            <a:off x="360485" y="1825625"/>
            <a:ext cx="5659315" cy="4207530"/>
          </a:xfrm>
          <a:prstGeom prst="rect">
            <a:avLst/>
          </a:prstGeom>
          <a:noFill/>
        </p:spPr>
      </p:pic>
      <p:sp>
        <p:nvSpPr>
          <p:cNvPr id="6" name="Text Placeholder 5">
            <a:extLst>
              <a:ext uri="{FF2B5EF4-FFF2-40B4-BE49-F238E27FC236}">
                <a16:creationId xmlns:a16="http://schemas.microsoft.com/office/drawing/2014/main" id="{A2198CF9-4277-C761-C6C4-CE2CE3E34CDA}"/>
              </a:ext>
            </a:extLst>
          </p:cNvPr>
          <p:cNvSpPr>
            <a:spLocks noGrp="1"/>
          </p:cNvSpPr>
          <p:nvPr>
            <p:ph sz="half" idx="2"/>
          </p:nvPr>
        </p:nvSpPr>
        <p:spPr>
          <a:xfrm>
            <a:off x="6172200" y="1825625"/>
            <a:ext cx="5659314" cy="4207530"/>
          </a:xfrm>
        </p:spPr>
        <p:txBody>
          <a:bodyPr>
            <a:normAutofit/>
          </a:bodyPr>
          <a:lstStyle/>
          <a:p>
            <a:pPr algn="ctr"/>
            <a:r>
              <a:rPr lang="en-US" dirty="0">
                <a:latin typeface="Times New Roman" panose="02020603050405020304" pitchFamily="18" charset="0"/>
                <a:cs typeface="Times New Roman" panose="02020603050405020304" pitchFamily="18" charset="0"/>
              </a:rPr>
              <a:t>Darrion Flunder-Jenkins </a:t>
            </a:r>
          </a:p>
          <a:p>
            <a:pPr algn="ctr"/>
            <a:r>
              <a:rPr lang="en-US" dirty="0">
                <a:latin typeface="Times New Roman" panose="02020603050405020304" pitchFamily="18" charset="0"/>
                <a:cs typeface="Times New Roman" panose="02020603050405020304" pitchFamily="18" charset="0"/>
              </a:rPr>
              <a:t>Director of Precision Ag &amp; UAS Research Center / Assistant Professor of Aviation</a:t>
            </a:r>
          </a:p>
          <a:p>
            <a:pPr algn="ctr"/>
            <a:r>
              <a:rPr lang="en-US" dirty="0">
                <a:latin typeface="Times New Roman" panose="02020603050405020304" pitchFamily="18" charset="0"/>
                <a:cs typeface="Times New Roman" panose="02020603050405020304" pitchFamily="18" charset="0"/>
                <a:hlinkClick r:id="rId3"/>
              </a:rPr>
              <a:t>Djenkins@ulm.edu</a:t>
            </a: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318-342-1168</a:t>
            </a:r>
          </a:p>
        </p:txBody>
      </p:sp>
      <p:sp>
        <p:nvSpPr>
          <p:cNvPr id="3" name="Date Placeholder 2">
            <a:extLst>
              <a:ext uri="{FF2B5EF4-FFF2-40B4-BE49-F238E27FC236}">
                <a16:creationId xmlns:a16="http://schemas.microsoft.com/office/drawing/2014/main" id="{D22268B9-CE8B-5FFC-539A-8C4846CA1535}"/>
              </a:ext>
            </a:extLst>
          </p:cNvPr>
          <p:cNvSpPr>
            <a:spLocks noGrp="1"/>
          </p:cNvSpPr>
          <p:nvPr>
            <p:ph type="dt" sz="half" idx="10"/>
          </p:nvPr>
        </p:nvSpPr>
        <p:spPr>
          <a:xfrm>
            <a:off x="10093569" y="6356350"/>
            <a:ext cx="905608" cy="365125"/>
          </a:xfrm>
        </p:spPr>
        <p:txBody>
          <a:bodyPr anchor="ctr">
            <a:normAutofit/>
          </a:bodyPr>
          <a:lstStyle/>
          <a:p>
            <a:pPr>
              <a:spcAft>
                <a:spcPts val="600"/>
              </a:spcAft>
            </a:pPr>
            <a:fld id="{404BC298-09FB-0F46-964B-28C84D2752FC}" type="datetime1">
              <a:rPr lang="en-US" smtClean="0"/>
              <a:pPr>
                <a:spcAft>
                  <a:spcPts val="600"/>
                </a:spcAft>
              </a:pPr>
              <a:t>5/20/25</a:t>
            </a:fld>
            <a:endParaRPr lang="en-US"/>
          </a:p>
        </p:txBody>
      </p:sp>
      <p:sp>
        <p:nvSpPr>
          <p:cNvPr id="4" name="Footer Placeholder 3">
            <a:extLst>
              <a:ext uri="{FF2B5EF4-FFF2-40B4-BE49-F238E27FC236}">
                <a16:creationId xmlns:a16="http://schemas.microsoft.com/office/drawing/2014/main" id="{721F8450-9B5A-200E-0673-DF4FDF1C01BB}"/>
              </a:ext>
            </a:extLst>
          </p:cNvPr>
          <p:cNvSpPr>
            <a:spLocks noGrp="1"/>
          </p:cNvSpPr>
          <p:nvPr>
            <p:ph type="ftr" sz="quarter" idx="11"/>
          </p:nvPr>
        </p:nvSpPr>
        <p:spPr>
          <a:xfrm>
            <a:off x="360485" y="6356350"/>
            <a:ext cx="9574823" cy="365125"/>
          </a:xfrm>
        </p:spPr>
        <p:txBody>
          <a:bodyPr anchor="ctr">
            <a:normAutofit/>
          </a:bodyPr>
          <a:lstStyle/>
          <a:p>
            <a:r>
              <a:rPr lang="en-US" dirty="0"/>
              <a:t>University of Louisiana Monroe / Precision Ag &amp; UAS Research Center </a:t>
            </a:r>
          </a:p>
        </p:txBody>
      </p:sp>
      <p:sp>
        <p:nvSpPr>
          <p:cNvPr id="5" name="Slide Number Placeholder 4">
            <a:extLst>
              <a:ext uri="{FF2B5EF4-FFF2-40B4-BE49-F238E27FC236}">
                <a16:creationId xmlns:a16="http://schemas.microsoft.com/office/drawing/2014/main" id="{5BCB652E-093E-4A5B-3A40-D174FB2EE6E2}"/>
              </a:ext>
            </a:extLst>
          </p:cNvPr>
          <p:cNvSpPr>
            <a:spLocks noGrp="1"/>
          </p:cNvSpPr>
          <p:nvPr>
            <p:ph type="sldNum" sz="quarter" idx="12"/>
          </p:nvPr>
        </p:nvSpPr>
        <p:spPr>
          <a:xfrm>
            <a:off x="11157438" y="6356350"/>
            <a:ext cx="674076" cy="365125"/>
          </a:xfrm>
        </p:spPr>
        <p:txBody>
          <a:bodyPr anchor="ctr">
            <a:normAutofit/>
          </a:bodyPr>
          <a:lstStyle/>
          <a:p>
            <a:pPr>
              <a:spcAft>
                <a:spcPts val="600"/>
              </a:spcAft>
            </a:pPr>
            <a:fld id="{D7873046-1460-A542-9F16-08EC6A4AD1B1}" type="slidenum">
              <a:rPr lang="en-US" smtClean="0"/>
              <a:pPr>
                <a:spcAft>
                  <a:spcPts val="600"/>
                </a:spcAft>
              </a:pPr>
              <a:t>7</a:t>
            </a:fld>
            <a:endParaRPr lang="en-US"/>
          </a:p>
        </p:txBody>
      </p:sp>
    </p:spTree>
    <p:extLst>
      <p:ext uri="{BB962C8B-B14F-4D97-AF65-F5344CB8AC3E}">
        <p14:creationId xmlns:p14="http://schemas.microsoft.com/office/powerpoint/2010/main" val="1060921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7B7BA-F79F-3222-0E3E-7A23D1DCC2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F17FA0-59DD-8639-E73C-E7945A737FA5}"/>
              </a:ext>
            </a:extLst>
          </p:cNvPr>
          <p:cNvSpPr>
            <a:spLocks noGrp="1"/>
          </p:cNvSpPr>
          <p:nvPr>
            <p:ph type="title"/>
          </p:nvPr>
        </p:nvSpPr>
        <p:spPr>
          <a:xfrm>
            <a:off x="360485" y="365125"/>
            <a:ext cx="10257692" cy="1325563"/>
          </a:xfrm>
        </p:spPr>
        <p:txBody>
          <a:bodyPr anchor="ctr">
            <a:normAutofit/>
          </a:bodyPr>
          <a:lstStyle/>
          <a:p>
            <a:r>
              <a:rPr lang="en-US" dirty="0"/>
              <a:t>Instructors </a:t>
            </a:r>
          </a:p>
        </p:txBody>
      </p:sp>
      <p:pic>
        <p:nvPicPr>
          <p:cNvPr id="9" name="Picture 8" descr="A person in a suit and tie&#10;&#10;AI-generated content may be incorrect.">
            <a:extLst>
              <a:ext uri="{FF2B5EF4-FFF2-40B4-BE49-F238E27FC236}">
                <a16:creationId xmlns:a16="http://schemas.microsoft.com/office/drawing/2014/main" id="{098FA8DD-69A6-FEEB-3123-26616BA3D1EE}"/>
              </a:ext>
            </a:extLst>
          </p:cNvPr>
          <p:cNvPicPr>
            <a:picLocks noChangeAspect="1"/>
          </p:cNvPicPr>
          <p:nvPr/>
        </p:nvPicPr>
        <p:blipFill>
          <a:blip r:embed="rId2"/>
          <a:srcRect t="3602" r="1" b="22505"/>
          <a:stretch>
            <a:fillRect/>
          </a:stretch>
        </p:blipFill>
        <p:spPr>
          <a:xfrm>
            <a:off x="360485" y="1825625"/>
            <a:ext cx="5659315" cy="4207530"/>
          </a:xfrm>
          <a:prstGeom prst="rect">
            <a:avLst/>
          </a:prstGeom>
          <a:noFill/>
        </p:spPr>
      </p:pic>
      <p:sp>
        <p:nvSpPr>
          <p:cNvPr id="6" name="Text Placeholder 5">
            <a:extLst>
              <a:ext uri="{FF2B5EF4-FFF2-40B4-BE49-F238E27FC236}">
                <a16:creationId xmlns:a16="http://schemas.microsoft.com/office/drawing/2014/main" id="{A4AF20D8-525C-A15F-93DF-31B9279FD64C}"/>
              </a:ext>
            </a:extLst>
          </p:cNvPr>
          <p:cNvSpPr>
            <a:spLocks noGrp="1"/>
          </p:cNvSpPr>
          <p:nvPr>
            <p:ph sz="half" idx="2"/>
          </p:nvPr>
        </p:nvSpPr>
        <p:spPr>
          <a:xfrm>
            <a:off x="6172200" y="1825625"/>
            <a:ext cx="5659314" cy="4207530"/>
          </a:xfrm>
        </p:spPr>
        <p:txBody>
          <a:bodyPr>
            <a:normAutofit/>
          </a:bodyPr>
          <a:lstStyle/>
          <a:p>
            <a:pPr algn="ctr"/>
            <a:r>
              <a:rPr lang="en-US" dirty="0">
                <a:latin typeface="Times New Roman" panose="02020603050405020304" pitchFamily="18" charset="0"/>
                <a:cs typeface="Times New Roman" panose="02020603050405020304" pitchFamily="18" charset="0"/>
              </a:rPr>
              <a:t>David King</a:t>
            </a:r>
          </a:p>
          <a:p>
            <a:pPr algn="ctr"/>
            <a:r>
              <a:rPr lang="en-US" dirty="0">
                <a:latin typeface="Times New Roman" panose="02020603050405020304" pitchFamily="18" charset="0"/>
                <a:cs typeface="Times New Roman" panose="02020603050405020304" pitchFamily="18" charset="0"/>
              </a:rPr>
              <a:t>Associate Professor of Aviation / Program Coordinator </a:t>
            </a:r>
          </a:p>
          <a:p>
            <a:pPr algn="ctr"/>
            <a:r>
              <a:rPr lang="en-US" dirty="0">
                <a:latin typeface="Times New Roman" panose="02020603050405020304" pitchFamily="18" charset="0"/>
                <a:cs typeface="Times New Roman" panose="02020603050405020304" pitchFamily="18" charset="0"/>
                <a:hlinkClick r:id="rId3"/>
              </a:rPr>
              <a:t>Dking@ulm.edu</a:t>
            </a: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318-342-1784</a:t>
            </a:r>
          </a:p>
        </p:txBody>
      </p:sp>
      <p:sp>
        <p:nvSpPr>
          <p:cNvPr id="3" name="Date Placeholder 2">
            <a:extLst>
              <a:ext uri="{FF2B5EF4-FFF2-40B4-BE49-F238E27FC236}">
                <a16:creationId xmlns:a16="http://schemas.microsoft.com/office/drawing/2014/main" id="{3F6F754D-8FA7-0030-5065-DA2383BAE7BE}"/>
              </a:ext>
            </a:extLst>
          </p:cNvPr>
          <p:cNvSpPr>
            <a:spLocks noGrp="1"/>
          </p:cNvSpPr>
          <p:nvPr>
            <p:ph type="dt" sz="half" idx="10"/>
          </p:nvPr>
        </p:nvSpPr>
        <p:spPr>
          <a:xfrm>
            <a:off x="10093569" y="6356350"/>
            <a:ext cx="905608" cy="365125"/>
          </a:xfrm>
        </p:spPr>
        <p:txBody>
          <a:bodyPr anchor="ctr">
            <a:normAutofit/>
          </a:bodyPr>
          <a:lstStyle/>
          <a:p>
            <a:pPr>
              <a:spcAft>
                <a:spcPts val="600"/>
              </a:spcAft>
            </a:pPr>
            <a:fld id="{404BC298-09FB-0F46-964B-28C84D2752FC}" type="datetime1">
              <a:rPr lang="en-US" smtClean="0"/>
              <a:pPr>
                <a:spcAft>
                  <a:spcPts val="600"/>
                </a:spcAft>
              </a:pPr>
              <a:t>5/20/25</a:t>
            </a:fld>
            <a:endParaRPr lang="en-US"/>
          </a:p>
        </p:txBody>
      </p:sp>
      <p:sp>
        <p:nvSpPr>
          <p:cNvPr id="4" name="Footer Placeholder 3">
            <a:extLst>
              <a:ext uri="{FF2B5EF4-FFF2-40B4-BE49-F238E27FC236}">
                <a16:creationId xmlns:a16="http://schemas.microsoft.com/office/drawing/2014/main" id="{2FC3718F-9F9C-F71F-199F-FF06B2708D31}"/>
              </a:ext>
            </a:extLst>
          </p:cNvPr>
          <p:cNvSpPr>
            <a:spLocks noGrp="1"/>
          </p:cNvSpPr>
          <p:nvPr>
            <p:ph type="ftr" sz="quarter" idx="11"/>
          </p:nvPr>
        </p:nvSpPr>
        <p:spPr>
          <a:xfrm>
            <a:off x="360485" y="6356350"/>
            <a:ext cx="9574823" cy="365125"/>
          </a:xfrm>
        </p:spPr>
        <p:txBody>
          <a:bodyPr anchor="ctr">
            <a:normAutofit/>
          </a:bodyPr>
          <a:lstStyle/>
          <a:p>
            <a:r>
              <a:rPr lang="en-US" dirty="0"/>
              <a:t>University of Louisiana Monroe / Precision Ag &amp; UAS Research Center </a:t>
            </a:r>
          </a:p>
        </p:txBody>
      </p:sp>
      <p:sp>
        <p:nvSpPr>
          <p:cNvPr id="5" name="Slide Number Placeholder 4">
            <a:extLst>
              <a:ext uri="{FF2B5EF4-FFF2-40B4-BE49-F238E27FC236}">
                <a16:creationId xmlns:a16="http://schemas.microsoft.com/office/drawing/2014/main" id="{000B1211-F46F-5548-4D9D-14A7913E0450}"/>
              </a:ext>
            </a:extLst>
          </p:cNvPr>
          <p:cNvSpPr>
            <a:spLocks noGrp="1"/>
          </p:cNvSpPr>
          <p:nvPr>
            <p:ph type="sldNum" sz="quarter" idx="12"/>
          </p:nvPr>
        </p:nvSpPr>
        <p:spPr>
          <a:xfrm>
            <a:off x="11157438" y="6356350"/>
            <a:ext cx="674076" cy="365125"/>
          </a:xfrm>
        </p:spPr>
        <p:txBody>
          <a:bodyPr anchor="ctr">
            <a:normAutofit/>
          </a:bodyPr>
          <a:lstStyle/>
          <a:p>
            <a:pPr>
              <a:spcAft>
                <a:spcPts val="600"/>
              </a:spcAft>
            </a:pPr>
            <a:fld id="{D7873046-1460-A542-9F16-08EC6A4AD1B1}" type="slidenum">
              <a:rPr lang="en-US" smtClean="0"/>
              <a:pPr>
                <a:spcAft>
                  <a:spcPts val="600"/>
                </a:spcAft>
              </a:pPr>
              <a:t>8</a:t>
            </a:fld>
            <a:endParaRPr lang="en-US"/>
          </a:p>
        </p:txBody>
      </p:sp>
    </p:spTree>
    <p:extLst>
      <p:ext uri="{BB962C8B-B14F-4D97-AF65-F5344CB8AC3E}">
        <p14:creationId xmlns:p14="http://schemas.microsoft.com/office/powerpoint/2010/main" val="278497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7CA08-6580-4C55-831E-B3E45FA5F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19A867-DBEA-FC67-EA71-DD6559FAE8AD}"/>
              </a:ext>
            </a:extLst>
          </p:cNvPr>
          <p:cNvSpPr>
            <a:spLocks noGrp="1"/>
          </p:cNvSpPr>
          <p:nvPr>
            <p:ph type="title"/>
          </p:nvPr>
        </p:nvSpPr>
        <p:spPr>
          <a:xfrm>
            <a:off x="360485" y="365125"/>
            <a:ext cx="10257692" cy="1325563"/>
          </a:xfrm>
        </p:spPr>
        <p:txBody>
          <a:bodyPr anchor="ctr">
            <a:normAutofit/>
          </a:bodyPr>
          <a:lstStyle/>
          <a:p>
            <a:r>
              <a:rPr lang="en-US" dirty="0"/>
              <a:t>Instructors </a:t>
            </a:r>
          </a:p>
        </p:txBody>
      </p:sp>
      <p:pic>
        <p:nvPicPr>
          <p:cNvPr id="9" name="Picture 8" descr="A person in a blue suit&#10;&#10;AI-generated content may be incorrect.">
            <a:extLst>
              <a:ext uri="{FF2B5EF4-FFF2-40B4-BE49-F238E27FC236}">
                <a16:creationId xmlns:a16="http://schemas.microsoft.com/office/drawing/2014/main" id="{F5FFBB00-5360-AAD0-AA4A-D39949933C6B}"/>
              </a:ext>
            </a:extLst>
          </p:cNvPr>
          <p:cNvPicPr>
            <a:picLocks noChangeAspect="1"/>
          </p:cNvPicPr>
          <p:nvPr/>
        </p:nvPicPr>
        <p:blipFill>
          <a:blip r:embed="rId2"/>
          <a:srcRect t="26262" r="1" b="35263"/>
          <a:stretch>
            <a:fillRect/>
          </a:stretch>
        </p:blipFill>
        <p:spPr>
          <a:xfrm>
            <a:off x="360485" y="1825625"/>
            <a:ext cx="5659315" cy="4207530"/>
          </a:xfrm>
          <a:prstGeom prst="rect">
            <a:avLst/>
          </a:prstGeom>
          <a:noFill/>
        </p:spPr>
      </p:pic>
      <p:sp>
        <p:nvSpPr>
          <p:cNvPr id="6" name="Text Placeholder 5">
            <a:extLst>
              <a:ext uri="{FF2B5EF4-FFF2-40B4-BE49-F238E27FC236}">
                <a16:creationId xmlns:a16="http://schemas.microsoft.com/office/drawing/2014/main" id="{E09C7E7E-A5E1-0D36-E3AB-FDE3B1584D35}"/>
              </a:ext>
            </a:extLst>
          </p:cNvPr>
          <p:cNvSpPr>
            <a:spLocks noGrp="1"/>
          </p:cNvSpPr>
          <p:nvPr>
            <p:ph sz="half" idx="2"/>
          </p:nvPr>
        </p:nvSpPr>
        <p:spPr>
          <a:xfrm>
            <a:off x="6172200" y="1825625"/>
            <a:ext cx="5659314" cy="4207530"/>
          </a:xfrm>
        </p:spPr>
        <p:txBody>
          <a:bodyPr>
            <a:normAutofit/>
          </a:bodyPr>
          <a:lstStyle/>
          <a:p>
            <a:pPr algn="ctr"/>
            <a:r>
              <a:rPr lang="en-US" dirty="0">
                <a:latin typeface="Times New Roman" panose="02020603050405020304" pitchFamily="18" charset="0"/>
                <a:cs typeface="Times New Roman" panose="02020603050405020304" pitchFamily="18" charset="0"/>
              </a:rPr>
              <a:t>Lakeysha Bullock</a:t>
            </a:r>
          </a:p>
          <a:p>
            <a:pPr algn="ctr"/>
            <a:r>
              <a:rPr lang="en-US" dirty="0">
                <a:latin typeface="Times New Roman" panose="02020603050405020304" pitchFamily="18" charset="0"/>
                <a:cs typeface="Times New Roman" panose="02020603050405020304" pitchFamily="18" charset="0"/>
              </a:rPr>
              <a:t>Guess Instructor </a:t>
            </a:r>
          </a:p>
          <a:p>
            <a:pPr algn="ctr"/>
            <a:r>
              <a:rPr lang="en-US" dirty="0" err="1">
                <a:latin typeface="Times New Roman" panose="02020603050405020304" pitchFamily="18" charset="0"/>
                <a:cs typeface="Times New Roman" panose="02020603050405020304" pitchFamily="18" charset="0"/>
              </a:rPr>
              <a:t>lakeysha.bullock@ci.monroe.la.us</a:t>
            </a:r>
            <a:endParaRPr lang="en-US" dirty="0">
              <a:latin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925AABC9-0B42-916A-0E1B-98789A23E7DD}"/>
              </a:ext>
            </a:extLst>
          </p:cNvPr>
          <p:cNvSpPr>
            <a:spLocks noGrp="1"/>
          </p:cNvSpPr>
          <p:nvPr>
            <p:ph type="dt" sz="half" idx="10"/>
          </p:nvPr>
        </p:nvSpPr>
        <p:spPr>
          <a:xfrm>
            <a:off x="10093569" y="6356350"/>
            <a:ext cx="905608" cy="365125"/>
          </a:xfrm>
        </p:spPr>
        <p:txBody>
          <a:bodyPr anchor="ctr">
            <a:normAutofit/>
          </a:bodyPr>
          <a:lstStyle/>
          <a:p>
            <a:pPr>
              <a:spcAft>
                <a:spcPts val="600"/>
              </a:spcAft>
            </a:pPr>
            <a:fld id="{404BC298-09FB-0F46-964B-28C84D2752FC}" type="datetime1">
              <a:rPr lang="en-US" smtClean="0"/>
              <a:pPr>
                <a:spcAft>
                  <a:spcPts val="600"/>
                </a:spcAft>
              </a:pPr>
              <a:t>5/20/25</a:t>
            </a:fld>
            <a:endParaRPr lang="en-US"/>
          </a:p>
        </p:txBody>
      </p:sp>
      <p:sp>
        <p:nvSpPr>
          <p:cNvPr id="4" name="Footer Placeholder 3">
            <a:extLst>
              <a:ext uri="{FF2B5EF4-FFF2-40B4-BE49-F238E27FC236}">
                <a16:creationId xmlns:a16="http://schemas.microsoft.com/office/drawing/2014/main" id="{69EAC24C-672C-B62D-B6BD-1C6B99DB3264}"/>
              </a:ext>
            </a:extLst>
          </p:cNvPr>
          <p:cNvSpPr>
            <a:spLocks noGrp="1"/>
          </p:cNvSpPr>
          <p:nvPr>
            <p:ph type="ftr" sz="quarter" idx="11"/>
          </p:nvPr>
        </p:nvSpPr>
        <p:spPr>
          <a:xfrm>
            <a:off x="360485" y="6356350"/>
            <a:ext cx="9574823" cy="365125"/>
          </a:xfrm>
        </p:spPr>
        <p:txBody>
          <a:bodyPr anchor="ctr">
            <a:normAutofit/>
          </a:bodyPr>
          <a:lstStyle/>
          <a:p>
            <a:r>
              <a:rPr lang="en-US" dirty="0"/>
              <a:t>University of Louisiana Monroe / Precision Ag &amp; UAS Research Center </a:t>
            </a:r>
          </a:p>
        </p:txBody>
      </p:sp>
      <p:sp>
        <p:nvSpPr>
          <p:cNvPr id="5" name="Slide Number Placeholder 4">
            <a:extLst>
              <a:ext uri="{FF2B5EF4-FFF2-40B4-BE49-F238E27FC236}">
                <a16:creationId xmlns:a16="http://schemas.microsoft.com/office/drawing/2014/main" id="{637D62C8-2DA2-4BD0-8A7B-8A2533401EA0}"/>
              </a:ext>
            </a:extLst>
          </p:cNvPr>
          <p:cNvSpPr>
            <a:spLocks noGrp="1"/>
          </p:cNvSpPr>
          <p:nvPr>
            <p:ph type="sldNum" sz="quarter" idx="12"/>
          </p:nvPr>
        </p:nvSpPr>
        <p:spPr>
          <a:xfrm>
            <a:off x="11157438" y="6356350"/>
            <a:ext cx="674076" cy="365125"/>
          </a:xfrm>
        </p:spPr>
        <p:txBody>
          <a:bodyPr anchor="ctr">
            <a:normAutofit/>
          </a:bodyPr>
          <a:lstStyle/>
          <a:p>
            <a:pPr>
              <a:spcAft>
                <a:spcPts val="600"/>
              </a:spcAft>
            </a:pPr>
            <a:fld id="{D7873046-1460-A542-9F16-08EC6A4AD1B1}" type="slidenum">
              <a:rPr lang="en-US" smtClean="0"/>
              <a:pPr>
                <a:spcAft>
                  <a:spcPts val="600"/>
                </a:spcAft>
              </a:pPr>
              <a:t>9</a:t>
            </a:fld>
            <a:endParaRPr lang="en-US"/>
          </a:p>
        </p:txBody>
      </p:sp>
    </p:spTree>
    <p:extLst>
      <p:ext uri="{BB962C8B-B14F-4D97-AF65-F5344CB8AC3E}">
        <p14:creationId xmlns:p14="http://schemas.microsoft.com/office/powerpoint/2010/main" val="3146686035"/>
      </p:ext>
    </p:extLst>
  </p:cSld>
  <p:clrMapOvr>
    <a:masterClrMapping/>
  </p:clrMapOvr>
</p:sld>
</file>

<file path=ppt/theme/theme1.xml><?xml version="1.0" encoding="utf-8"?>
<a:theme xmlns:a="http://schemas.openxmlformats.org/drawingml/2006/main" name="Office Theme">
  <a:themeElements>
    <a:clrScheme name="ULM Brand ">
      <a:dk1>
        <a:srgbClr val="48494C"/>
      </a:dk1>
      <a:lt1>
        <a:srgbClr val="FFFFFF"/>
      </a:lt1>
      <a:dk2>
        <a:srgbClr val="860028"/>
      </a:dk2>
      <a:lt2>
        <a:srgbClr val="C8C9C7"/>
      </a:lt2>
      <a:accent1>
        <a:srgbClr val="830028"/>
      </a:accent1>
      <a:accent2>
        <a:srgbClr val="FDB913"/>
      </a:accent2>
      <a:accent3>
        <a:srgbClr val="F3DAAC"/>
      </a:accent3>
      <a:accent4>
        <a:srgbClr val="A9A8A9"/>
      </a:accent4>
      <a:accent5>
        <a:srgbClr val="C8C9C7"/>
      </a:accent5>
      <a:accent6>
        <a:srgbClr val="FEFFFF"/>
      </a:accent6>
      <a:hlink>
        <a:srgbClr val="BD9559"/>
      </a:hlink>
      <a:folHlink>
        <a:srgbClr val="85714D"/>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LM Powerpoint Presentation 2024" id="{DD4DCCFA-6BD8-314E-A1B5-3B767C3B166A}" vid="{BC4F2A3A-376D-E845-B123-D09751AC56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58</TotalTime>
  <Words>820</Words>
  <Application>Microsoft Macintosh PowerPoint</Application>
  <PresentationFormat>Widescreen</PresentationFormat>
  <Paragraphs>102</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Arial</vt:lpstr>
      <vt:lpstr>System Font Regular</vt:lpstr>
      <vt:lpstr>Times New Roman</vt:lpstr>
      <vt:lpstr>Office Theme</vt:lpstr>
      <vt:lpstr>FEMA ASSUREd Safe Training</vt:lpstr>
      <vt:lpstr>About ASSUREd Safe </vt:lpstr>
      <vt:lpstr>Impact Report FEMA National Training and Education Division Partner FIRST RESPONDER UAS TRAINING 2023-2024</vt:lpstr>
      <vt:lpstr>Harnessing UAS for Effective Emergency Management</vt:lpstr>
      <vt:lpstr>ULM Current Trainings </vt:lpstr>
      <vt:lpstr>ULM Course Information</vt:lpstr>
      <vt:lpstr>Instructors </vt:lpstr>
      <vt:lpstr>Instructors </vt:lpstr>
      <vt:lpstr>Instructors </vt:lpstr>
      <vt:lpstr>How to Sign-Up</vt:lpstr>
      <vt:lpstr>July 29-30, 2025</vt:lpstr>
      <vt:lpstr>Aug 5-6, 2025</vt:lpstr>
      <vt:lpstr>PowerPoint Presentation</vt:lpstr>
      <vt:lpstr>PowerPoint Presentation</vt:lpstr>
      <vt:lpstr>Once your account has been created, find your selected training dates for Monroe, LA and enroll.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Darrion Jenkins</dc:creator>
  <cp:lastModifiedBy>Darrion Jenkins</cp:lastModifiedBy>
  <cp:revision>2</cp:revision>
  <dcterms:created xsi:type="dcterms:W3CDTF">2025-05-21T00:17:03Z</dcterms:created>
  <dcterms:modified xsi:type="dcterms:W3CDTF">2025-05-21T01:19:44Z</dcterms:modified>
</cp:coreProperties>
</file>